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46B41-A716-0A45-A3C9-8B714A8654C5}" v="1" dt="2025-09-09T05:50:45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E21C-5EAD-2CFD-9A02-9C7804A2E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A7D34-3682-4E37-557F-03141047F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8B035-0A62-A89A-B180-AC1336FBF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A8D40-4540-29A7-7A40-2D2536A4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1C814-1ED9-707B-47E5-F95CA50F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0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5E4C-F650-3B23-E284-C6044420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8F421-AB90-B21E-E8DA-014C36228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BBE74-E0DF-8310-C60B-426BCA48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BA5B4-C967-04B9-1854-E1161228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8F1DF-4530-DAE5-579F-03F0158E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8076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D5DFD1-CFDC-2F84-5A99-8DA8A7DD4B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27C0D-CF54-4477-777E-3E2619E3A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E6335-1074-5A09-AE2E-3E461B78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33C6-5E19-D078-8101-431F26A8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283FC-76E5-52A0-DB90-FAA029F4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7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F0EA-666A-1CB3-9943-17740A87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3B4FA-F486-0EA2-A5F6-3DE971DA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C201C-CC35-DE79-4832-87D4103D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88AEA-B7C4-BA5C-DF04-9C05162F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1FB1C-62CA-D382-8305-E347DF3C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0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CAD0-5FF4-A9E8-6DA5-B9EEF63B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00064-0422-0E2A-C5CF-5AF2ABCD8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FCF1D-DFAE-2250-D3B3-75ED9C70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1DCF9-DAE0-953C-7BD7-0FB87F0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A3CA0-4768-6EFA-19CF-77887BFD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80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42DA-7DDE-806E-B900-A0FE1805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93ABF-09A6-F1EF-836D-BAB14C636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8775F-EEB0-9CCD-2271-B9079DFA0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5E0E3-B09B-B2C7-45AC-3B034A4B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D210C-680A-04C1-7CC8-43993440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33F16-C30B-EF23-3950-8D9F4C27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23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9662-60B1-E755-D41C-89B4EA77B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BD77-B138-134E-73A8-37DBB535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F99E8-9E6B-B279-BB3F-B328D5A16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A9D29-3682-AC66-EF1E-1EE7032B1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C923A-DA1D-F302-4514-4267871EE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05487E-D7FB-AFDE-BC07-8C3EAB33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9C05BE-2CF9-7046-AA73-A33424FA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06C3D1-FFA1-6E95-B8F2-AA793F6A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453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2CE4-E7B1-0D2E-C4B6-04CC6C20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EADC4-5B0C-6FAC-3FF5-D82C074A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474D1-80BA-8463-F7B0-C760B208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258CC-3CEE-731A-F03A-46FD6EA2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94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AE4A4-0019-C669-2A81-359C8BFC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50122-A547-6A8A-0659-614711A2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CB1C9-5C80-19BD-691C-8A6B1BFF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81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EABC-4B6B-4CC7-C580-8736A5A8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98B8-3408-CED2-7BED-78C48F31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D4A9E-8468-F151-25EB-70CDA16F6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A30E-FCCB-9803-A5C8-2956232F4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8A5F0-E123-BE8B-EABC-4597E110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5F246-5DB5-B006-65E1-38DB2B18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754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24B2-2B12-323D-B74A-967F6A0B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3E1CEA-1A16-0500-5571-79CFE162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E5158-3A8A-69A4-20FE-FA4EB9CE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74FF5-ADE9-15D3-258A-8D3E4A2B0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2B31D-5574-D654-85ED-B123859A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AA5A9-B7E2-56E4-B3D5-E2569712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18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83344-5057-ECF8-9C1D-9B872423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EFDE1-2778-E246-EDFD-BFD3F17AC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B0B25-B0DE-004B-DA40-063BC90C1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4FD8E-1325-46AD-BCAC-00E4EF5665FA}" type="datetimeFigureOut">
              <a:rPr lang="en-AU" smtClean="0"/>
              <a:t>9/9/2025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BE27-5EF4-78CD-13F6-C0098592E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1E09-0289-7755-E6BC-4E0C3AD0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13F1DB-977B-44DE-92DC-8D52ABF0F9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84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26F0-5333-AF4C-A5DD-6D35BE42A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675" y="1227138"/>
            <a:ext cx="9144000" cy="2387600"/>
          </a:xfrm>
        </p:spPr>
        <p:txBody>
          <a:bodyPr/>
          <a:lstStyle/>
          <a:p>
            <a:r>
              <a:rPr lang="en-US"/>
              <a:t>Title screen with the name of your council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CBF16-E030-8A7D-E468-F09D2EEF60B1}"/>
              </a:ext>
            </a:extLst>
          </p:cNvPr>
          <p:cNvSpPr txBox="1"/>
          <p:nvPr/>
        </p:nvSpPr>
        <p:spPr>
          <a:xfrm>
            <a:off x="3429001" y="4743450"/>
            <a:ext cx="51149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AU" sz="2400" b="1" u="sng" dirty="0"/>
              <a:t>Can add a picture of your logo</a:t>
            </a:r>
          </a:p>
        </p:txBody>
      </p:sp>
    </p:spTree>
    <p:extLst>
      <p:ext uri="{BB962C8B-B14F-4D97-AF65-F5344CB8AC3E}">
        <p14:creationId xmlns:p14="http://schemas.microsoft.com/office/powerpoint/2010/main" val="427789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58DA-D831-6E02-A535-31EA9E242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do now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878FD-DB46-A0CB-7071-F64C60D83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519" y="1964736"/>
            <a:ext cx="6161281" cy="3486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Include activities about what is available in your city </a:t>
            </a:r>
            <a:endParaRPr lang="en-US"/>
          </a:p>
          <a:p>
            <a:endParaRPr lang="en-US" dirty="0"/>
          </a:p>
          <a:p>
            <a:r>
              <a:rPr lang="en-US" dirty="0"/>
              <a:t>E.g. library activities, swimming </a:t>
            </a:r>
            <a:r>
              <a:rPr lang="en-US" dirty="0" err="1"/>
              <a:t>centres</a:t>
            </a:r>
            <a:r>
              <a:rPr lang="en-US" dirty="0"/>
              <a:t>, youth groups, holiday programs, other youth services, food markets, dance groups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29375-8540-E02A-10B0-60ECE457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12" b="6833"/>
          <a:stretch>
            <a:fillRect/>
          </a:stretch>
        </p:blipFill>
        <p:spPr>
          <a:xfrm>
            <a:off x="1460720" y="2110181"/>
            <a:ext cx="2984559" cy="26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29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8F29-799B-0461-E114-35B29B7BD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C85C-2F07-F079-8759-CA0D89D4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 can do now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57A7-8CF5-0E62-4777-2BFCEE9FD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61" y="1881101"/>
            <a:ext cx="6086939" cy="3495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/>
              <a:t>You can provide examples of things that are currently available to young people.</a:t>
            </a:r>
            <a:endParaRPr lang="en-US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Great to include if a support worker can or cannot attend with the young person.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A group of people playing sports&#10;&#10;AI-generated content may be incorrect.">
            <a:extLst>
              <a:ext uri="{FF2B5EF4-FFF2-40B4-BE49-F238E27FC236}">
                <a16:creationId xmlns:a16="http://schemas.microsoft.com/office/drawing/2014/main" id="{111C3180-C681-D26A-627B-7D44EA0C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12" b="6833"/>
          <a:stretch>
            <a:fillRect/>
          </a:stretch>
        </p:blipFill>
        <p:spPr>
          <a:xfrm>
            <a:off x="1460720" y="2110181"/>
            <a:ext cx="2984559" cy="263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0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C658-F992-47A8-0EDB-21CE892E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we do it 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DBEDC-9BBF-85F8-0D34-0D1DC22FE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15" y="2318137"/>
            <a:ext cx="5498989" cy="1879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Why does your council provide these activities and opportunities for young people?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93C62-975F-2CF5-7C13-08C5009056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66" b="18817"/>
          <a:stretch>
            <a:fillRect/>
          </a:stretch>
        </p:blipFill>
        <p:spPr>
          <a:xfrm>
            <a:off x="1061224" y="1898046"/>
            <a:ext cx="4215160" cy="27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DB4E-0406-D221-F9D5-BD5EF362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next?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09FDE-9579-9A6F-3166-4287FF19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952" y="1676444"/>
            <a:ext cx="6556683" cy="5178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to join up to be involved in events happening</a:t>
            </a:r>
          </a:p>
          <a:p>
            <a:endParaRPr lang="en-US" dirty="0"/>
          </a:p>
          <a:p>
            <a:r>
              <a:rPr lang="en-US" dirty="0"/>
              <a:t>Who to contact/how to contact</a:t>
            </a:r>
          </a:p>
          <a:p>
            <a:endParaRPr lang="en-US" dirty="0"/>
          </a:p>
          <a:p>
            <a:r>
              <a:rPr lang="en-US" dirty="0"/>
              <a:t>Tell us what you want</a:t>
            </a:r>
            <a:r>
              <a:rPr lang="en-AU" dirty="0"/>
              <a:t> – we can help you find it </a:t>
            </a:r>
          </a:p>
          <a:p>
            <a:endParaRPr lang="en-AU" dirty="0"/>
          </a:p>
          <a:p>
            <a:r>
              <a:rPr lang="en-AU" dirty="0"/>
              <a:t>Information about socials and how to subscribe to get the latest information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A9310B-F953-926B-CF46-A15309FD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682" y="1713614"/>
            <a:ext cx="2215843" cy="2253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E121C-400C-D9CF-F671-C744D24FBD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570" b="16570"/>
          <a:stretch>
            <a:fillRect/>
          </a:stretch>
        </p:blipFill>
        <p:spPr>
          <a:xfrm>
            <a:off x="1657583" y="4626444"/>
            <a:ext cx="2521345" cy="168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F130-7FD9-5DE4-2B8A-8E36821C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……………………….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6DB8-F238-D2D1-CF7C-C8875E6F5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391" y="1825625"/>
            <a:ext cx="588040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Insert a map showing the suburbs that your City covers.</a:t>
            </a:r>
          </a:p>
          <a:p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Include some information about 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How many suburbs are in the council 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What is  in this mix e.g.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houses, 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farms, 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industry and business, </a:t>
            </a:r>
          </a:p>
          <a:p>
            <a:pPr lvl="1"/>
            <a:r>
              <a:rPr lang="en-US" dirty="0">
                <a:latin typeface="Aptos" panose="020B0004020202020204" pitchFamily="34" charset="0"/>
                <a:cs typeface="Arial" panose="020B0604020202020204" pitchFamily="34" charset="0"/>
              </a:rPr>
              <a:t>bushland and forests etc. </a:t>
            </a:r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BE48B-E559-EA6C-C285-D7073248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08" y="2221223"/>
            <a:ext cx="3319811" cy="33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EA00-CEB4-4E23-A5C8-C4F54806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Who we 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6AD8-DB69-356A-7991-FC3C5ED6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715" y="2002186"/>
            <a:ext cx="5782376" cy="2836631"/>
          </a:xfrm>
        </p:spPr>
        <p:txBody>
          <a:bodyPr/>
          <a:lstStyle/>
          <a:p>
            <a:r>
              <a:rPr lang="en-AU" dirty="0"/>
              <a:t>List the amount of people that live in the city</a:t>
            </a:r>
          </a:p>
          <a:p>
            <a:r>
              <a:rPr lang="en-AU" dirty="0"/>
              <a:t>Number of high school students </a:t>
            </a:r>
          </a:p>
          <a:p>
            <a:r>
              <a:rPr lang="en-AU" dirty="0"/>
              <a:t>Number of young people (aged between 18-24 years) who live in the city area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8C8E5-5F1B-D562-A9AF-E61AD325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56" b="12911"/>
          <a:stretch>
            <a:fillRect/>
          </a:stretch>
        </p:blipFill>
        <p:spPr>
          <a:xfrm>
            <a:off x="1070517" y="1894396"/>
            <a:ext cx="3960078" cy="30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F172-33B1-3895-25BC-4ADD248A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CB0E-74F9-5D8F-E81F-43F12D66A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396" y="1825625"/>
            <a:ext cx="638540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 dirty="0"/>
              <a:t>Amount of people born overseas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Insert information about the languages spoken in your 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11A36-3606-5810-CA74-1C5303EF6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123" y="1690803"/>
            <a:ext cx="1674813" cy="1674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5D77E-194C-5AC9-2E08-EDFF1E38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57" y="3839505"/>
            <a:ext cx="18573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8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97F4-1191-C6CD-AAE1-93F034B1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CD68-A50B-EE72-9DC5-87E58B01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550" y="1466659"/>
            <a:ext cx="5648249" cy="5147060"/>
          </a:xfrm>
        </p:spPr>
        <p:txBody>
          <a:bodyPr>
            <a:normAutofit/>
          </a:bodyPr>
          <a:lstStyle/>
          <a:p>
            <a:r>
              <a:rPr lang="en-US" dirty="0"/>
              <a:t>We  look after people, places and spaces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# parks, gardens, </a:t>
            </a:r>
          </a:p>
          <a:p>
            <a:pPr lvl="1"/>
            <a:r>
              <a:rPr lang="en-US" dirty="0"/>
              <a:t># wetlands, bushes, </a:t>
            </a:r>
          </a:p>
          <a:p>
            <a:pPr lvl="1"/>
            <a:r>
              <a:rPr lang="en-US" dirty="0"/>
              <a:t># sporting parks and venues </a:t>
            </a:r>
          </a:p>
          <a:p>
            <a:pPr lvl="1"/>
            <a:endParaRPr lang="en-US" dirty="0"/>
          </a:p>
          <a:p>
            <a:r>
              <a:rPr lang="en-US" dirty="0"/>
              <a:t>We collect rubbish, recycling etc.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5CACE-D96E-ED03-3661-0BB6D3CA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36" r="-158" b="22609"/>
          <a:stretch>
            <a:fillRect/>
          </a:stretch>
        </p:blipFill>
        <p:spPr>
          <a:xfrm>
            <a:off x="1423075" y="1465006"/>
            <a:ext cx="2452507" cy="1867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49B63-C18D-EBB4-9A80-20DC83BB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83" y="4036247"/>
            <a:ext cx="2165227" cy="21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0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6C8E-840F-196A-24C9-3C9CAB77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do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31537-4188-136A-792F-95734CC10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638" y="1527698"/>
            <a:ext cx="5325333" cy="4862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We look after buildings for everyone to use. Mention what buildings that you look after e.g. </a:t>
            </a:r>
          </a:p>
          <a:p>
            <a:r>
              <a:rPr lang="en-AU" dirty="0"/>
              <a:t># playgrounds</a:t>
            </a:r>
          </a:p>
          <a:p>
            <a:r>
              <a:rPr lang="en-AU" dirty="0"/>
              <a:t># museums </a:t>
            </a:r>
          </a:p>
          <a:p>
            <a:r>
              <a:rPr lang="en-AU" dirty="0"/>
              <a:t># libraries </a:t>
            </a:r>
          </a:p>
          <a:p>
            <a:r>
              <a:rPr lang="en-AU" dirty="0"/>
              <a:t># Youth Centre </a:t>
            </a:r>
          </a:p>
          <a:p>
            <a:r>
              <a:rPr lang="en-AU" dirty="0"/>
              <a:t># swimming centres and </a:t>
            </a:r>
          </a:p>
          <a:p>
            <a:r>
              <a:rPr lang="en-AU" dirty="0"/>
              <a:t># sporting centres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A508E-9903-4DA2-6E86-C9DE9A8A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35" y="1524479"/>
            <a:ext cx="2451441" cy="2451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231D01-DEA9-9A2A-C6A3-5F671EFB11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67" b="20194"/>
          <a:stretch>
            <a:fillRect/>
          </a:stretch>
        </p:blipFill>
        <p:spPr>
          <a:xfrm>
            <a:off x="1694835" y="4396971"/>
            <a:ext cx="2451441" cy="15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8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B34C-4713-1276-A8A2-8D2AEF45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do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6326-5B06-6153-9400-AFC81C46C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628" y="2931453"/>
            <a:ext cx="5665172" cy="987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solidFill>
                  <a:srgbClr val="000000"/>
                </a:solidFill>
                <a:latin typeface="Aptos"/>
              </a:rPr>
              <a:t>Why should the students know about the council</a:t>
            </a:r>
            <a:endParaRPr lang="en-US" b="0" i="0" dirty="0">
              <a:solidFill>
                <a:srgbClr val="000000"/>
              </a:solidFill>
              <a:effectLst/>
              <a:latin typeface="Apto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95BB4A-951E-C9D1-A1C0-DB4782590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01" y="1829039"/>
            <a:ext cx="3847518" cy="38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E1EB-357B-33AA-329B-F973D9E3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work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45F18-6A48-4CCD-D8F0-D959F7E6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27" y="1714112"/>
            <a:ext cx="5858107" cy="43327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Who do you work with?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 you make things happen?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there any community involvement?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830EDE-3D4E-3145-6940-2B168FCA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59" y="1435510"/>
            <a:ext cx="2345556" cy="2345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F94076-F344-BAC2-71A7-4EFFE80DD7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203" b="7000"/>
          <a:stretch>
            <a:fillRect/>
          </a:stretch>
        </p:blipFill>
        <p:spPr>
          <a:xfrm>
            <a:off x="1795704" y="4463270"/>
            <a:ext cx="2335218" cy="19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7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5BEF-E204-ACCA-AA45-CAE53CC52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YOU?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2B1-0EAB-4A3B-1E37-44D53961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033" y="2096507"/>
            <a:ext cx="6095767" cy="1331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A chance to ask the students what they want to see happen in their community.</a:t>
            </a:r>
            <a:endParaRPr lang="en-US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12AD5-DBFA-6E62-C23B-4D45C7FB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19" y="1957590"/>
            <a:ext cx="3672499" cy="3672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8FEDF6-7883-FBE0-7054-8C50B8286E4F}"/>
              </a:ext>
            </a:extLst>
          </p:cNvPr>
          <p:cNvSpPr txBox="1"/>
          <p:nvPr/>
        </p:nvSpPr>
        <p:spPr>
          <a:xfrm>
            <a:off x="7835713" y="3794636"/>
            <a:ext cx="411393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tx2">
                    <a:lumMod val="49000"/>
                    <a:lumOff val="51000"/>
                  </a:schemeClr>
                </a:solidFill>
              </a:rPr>
              <a:t>Note: Councils have found this a good opportunity to provide them with feedback about the activities that young people would like to see in their local community.</a:t>
            </a:r>
            <a:endParaRPr lang="en-US">
              <a:solidFill>
                <a:schemeClr val="tx2">
                  <a:lumMod val="49000"/>
                  <a:lumOff val="5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89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6663550F41E429492F564E747168E" ma:contentTypeVersion="21" ma:contentTypeDescription="Create a new document." ma:contentTypeScope="" ma:versionID="01fab4684a32d59a105b6b3cf8273844">
  <xsd:schema xmlns:xsd="http://www.w3.org/2001/XMLSchema" xmlns:xs="http://www.w3.org/2001/XMLSchema" xmlns:p="http://schemas.microsoft.com/office/2006/metadata/properties" xmlns:ns2="46c44e20-669a-4bb4-8ea9-e21b5de1a061" xmlns:ns3="3aae9e14-003b-4029-ba5a-3bd351e70bb8" targetNamespace="http://schemas.microsoft.com/office/2006/metadata/properties" ma:root="true" ma:fieldsID="db6a64828b758e18fd7d08d8965b0477" ns2:_="" ns3:_="">
    <xsd:import namespace="46c44e20-669a-4bb4-8ea9-e21b5de1a061"/>
    <xsd:import namespace="3aae9e14-003b-4029-ba5a-3bd351e70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44e20-669a-4bb4-8ea9-e21b5de1a0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f7d847e-0977-44a4-bed5-52935a52b0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9e14-003b-4029-ba5a-3bd351e70bb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da9495e-127d-46ce-be3d-b7a765eea302}" ma:internalName="TaxCatchAll" ma:showField="CatchAllData" ma:web="3aae9e14-003b-4029-ba5a-3bd351e70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c44e20-669a-4bb4-8ea9-e21b5de1a061">
      <Terms xmlns="http://schemas.microsoft.com/office/infopath/2007/PartnerControls"/>
    </lcf76f155ced4ddcb4097134ff3c332f>
    <TaxCatchAll xmlns="3aae9e14-003b-4029-ba5a-3bd351e70bb8" xsi:nil="true"/>
    <Date xmlns="46c44e20-669a-4bb4-8ea9-e21b5de1a061" xsi:nil="true"/>
    <_Flow_SignoffStatus xmlns="46c44e20-669a-4bb4-8ea9-e21b5de1a0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F4DDE6-9FF2-45E6-8763-651042632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44e20-669a-4bb4-8ea9-e21b5de1a061"/>
    <ds:schemaRef ds:uri="3aae9e14-003b-4029-ba5a-3bd351e70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0A3661-61D5-4EC1-9C79-9F5EDE3A95E9}">
  <ds:schemaRefs>
    <ds:schemaRef ds:uri="3aae9e14-003b-4029-ba5a-3bd351e70bb8"/>
    <ds:schemaRef ds:uri="46c44e20-669a-4bb4-8ea9-e21b5de1a06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54BA29F-8D2A-46E9-9092-6E22CCD8BD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403</Words>
  <Application>Microsoft Macintosh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Title screen with the name of your council</vt:lpstr>
      <vt:lpstr>City of ……………………….</vt:lpstr>
      <vt:lpstr>Who we are </vt:lpstr>
      <vt:lpstr>Who we are</vt:lpstr>
      <vt:lpstr>What we do</vt:lpstr>
      <vt:lpstr>What we do</vt:lpstr>
      <vt:lpstr>What we do</vt:lpstr>
      <vt:lpstr>How we work</vt:lpstr>
      <vt:lpstr>What about YOU?</vt:lpstr>
      <vt:lpstr>What you can do now</vt:lpstr>
      <vt:lpstr>What you can do now</vt:lpstr>
      <vt:lpstr>Why we do it 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screen with the name of your council</dc:title>
  <dc:creator>Caitlin Murphy</dc:creator>
  <cp:lastModifiedBy>Cath Brindley</cp:lastModifiedBy>
  <cp:revision>105</cp:revision>
  <dcterms:created xsi:type="dcterms:W3CDTF">2024-07-30T02:06:36Z</dcterms:created>
  <dcterms:modified xsi:type="dcterms:W3CDTF">2025-09-09T06:41:43Z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0x01010091A6663550F41E429492F564E747168E</vt:lpwstr>
  </property>
  <property fmtid="{D5CDD505-2E9C-101B-9397-08002B2CF9AE}" pid="3" name="MediaServiceImageTags">
    <vt:lpwstr/>
  </property>
</Properties>
</file>