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08" r:id="rId5"/>
    <p:sldMasterId id="2147483732" r:id="rId6"/>
  </p:sldMasterIdLst>
  <p:notesMasterIdLst>
    <p:notesMasterId r:id="rId35"/>
  </p:notesMasterIdLst>
  <p:handoutMasterIdLst>
    <p:handoutMasterId r:id="rId36"/>
  </p:handoutMasterIdLst>
  <p:sldIdLst>
    <p:sldId id="256" r:id="rId7"/>
    <p:sldId id="259" r:id="rId8"/>
    <p:sldId id="279" r:id="rId9"/>
    <p:sldId id="318" r:id="rId10"/>
    <p:sldId id="258" r:id="rId11"/>
    <p:sldId id="262" r:id="rId12"/>
    <p:sldId id="263" r:id="rId13"/>
    <p:sldId id="275" r:id="rId14"/>
    <p:sldId id="260" r:id="rId15"/>
    <p:sldId id="266" r:id="rId16"/>
    <p:sldId id="267" r:id="rId17"/>
    <p:sldId id="276" r:id="rId18"/>
    <p:sldId id="268" r:id="rId19"/>
    <p:sldId id="281" r:id="rId20"/>
    <p:sldId id="307" r:id="rId21"/>
    <p:sldId id="280" r:id="rId22"/>
    <p:sldId id="285" r:id="rId23"/>
    <p:sldId id="286" r:id="rId24"/>
    <p:sldId id="288" r:id="rId25"/>
    <p:sldId id="308" r:id="rId26"/>
    <p:sldId id="309" r:id="rId27"/>
    <p:sldId id="311" r:id="rId28"/>
    <p:sldId id="315" r:id="rId29"/>
    <p:sldId id="312" r:id="rId30"/>
    <p:sldId id="313" r:id="rId31"/>
    <p:sldId id="314" r:id="rId32"/>
    <p:sldId id="317" r:id="rId33"/>
    <p:sldId id="310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 Brindley" initials="C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64"/>
    <a:srgbClr val="006A8B"/>
    <a:srgbClr val="91A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F671B-28AB-4D5F-B9FE-7B185C1CB7DA}" v="57" dt="2022-07-26T04:42:44.528"/>
    <p1510:client id="{A1652B74-220D-434D-F57E-015FDD3AA911}" v="8" dt="2022-07-25T02:28:07.683"/>
    <p1510:client id="{A2BD044D-0A78-06DB-FFD9-785EB9022148}" v="5" dt="2022-08-02T04:12:18.213"/>
    <p1510:client id="{AAAC99AB-CE73-4B1B-9B01-0F24139BA267}" v="1" dt="2022-08-15T03:23:17.807"/>
    <p1510:client id="{D43E4A0E-D5D6-6D98-7D7C-3A9DB9C71ED8}" v="3" dt="2022-07-26T04:44:25.020"/>
    <p1510:client id="{FD38EC3E-F3D0-30BC-914C-C68C478BDA0F}" v="152" dt="2022-07-26T05:22:4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84"/>
      </p:cViewPr>
      <p:guideLst>
        <p:guide orient="horz" pos="2160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McDonnell" userId="S::theresa.mcdonnell@ddwa.org.au::7ffc3fb6-59a7-48a5-b363-f7277a48c436" providerId="AD" clId="Web-{27EF671B-28AB-4D5F-B9FE-7B185C1CB7DA}"/>
    <pc:docChg chg="addSld delSld modSld sldOrd">
      <pc:chgData name="Theresa McDonnell" userId="S::theresa.mcdonnell@ddwa.org.au::7ffc3fb6-59a7-48a5-b363-f7277a48c436" providerId="AD" clId="Web-{27EF671B-28AB-4D5F-B9FE-7B185C1CB7DA}" dt="2022-07-26T04:42:44.528" v="119"/>
      <pc:docMkLst>
        <pc:docMk/>
      </pc:docMkLst>
      <pc:sldChg chg="modNotes">
        <pc:chgData name="Theresa McDonnell" userId="S::theresa.mcdonnell@ddwa.org.au::7ffc3fb6-59a7-48a5-b363-f7277a48c436" providerId="AD" clId="Web-{27EF671B-28AB-4D5F-B9FE-7B185C1CB7DA}" dt="2022-07-26T04:34:44.778" v="27"/>
        <pc:sldMkLst>
          <pc:docMk/>
          <pc:sldMk cId="3084341650" sldId="285"/>
        </pc:sldMkLst>
      </pc:sldChg>
      <pc:sldChg chg="modNotes">
        <pc:chgData name="Theresa McDonnell" userId="S::theresa.mcdonnell@ddwa.org.au::7ffc3fb6-59a7-48a5-b363-f7277a48c436" providerId="AD" clId="Web-{27EF671B-28AB-4D5F-B9FE-7B185C1CB7DA}" dt="2022-07-26T04:35:53.780" v="63"/>
        <pc:sldMkLst>
          <pc:docMk/>
          <pc:sldMk cId="4004627446" sldId="288"/>
        </pc:sldMkLst>
      </pc:sldChg>
      <pc:sldChg chg="delSp">
        <pc:chgData name="Theresa McDonnell" userId="S::theresa.mcdonnell@ddwa.org.au::7ffc3fb6-59a7-48a5-b363-f7277a48c436" providerId="AD" clId="Web-{27EF671B-28AB-4D5F-B9FE-7B185C1CB7DA}" dt="2022-07-26T04:42:44.528" v="119"/>
        <pc:sldMkLst>
          <pc:docMk/>
          <pc:sldMk cId="2405031524" sldId="314"/>
        </pc:sldMkLst>
        <pc:picChg chg="del">
          <ac:chgData name="Theresa McDonnell" userId="S::theresa.mcdonnell@ddwa.org.au::7ffc3fb6-59a7-48a5-b363-f7277a48c436" providerId="AD" clId="Web-{27EF671B-28AB-4D5F-B9FE-7B185C1CB7DA}" dt="2022-07-26T04:42:44.528" v="119"/>
          <ac:picMkLst>
            <pc:docMk/>
            <pc:sldMk cId="2405031524" sldId="314"/>
            <ac:picMk id="7" creationId="{B2610CC5-80B1-EC29-2E57-60B9D0B61626}"/>
          </ac:picMkLst>
        </pc:picChg>
      </pc:sldChg>
      <pc:sldChg chg="ord">
        <pc:chgData name="Theresa McDonnell" userId="S::theresa.mcdonnell@ddwa.org.au::7ffc3fb6-59a7-48a5-b363-f7277a48c436" providerId="AD" clId="Web-{27EF671B-28AB-4D5F-B9FE-7B185C1CB7DA}" dt="2022-07-26T04:36:45.157" v="64"/>
        <pc:sldMkLst>
          <pc:docMk/>
          <pc:sldMk cId="3461081837" sldId="315"/>
        </pc:sldMkLst>
      </pc:sldChg>
      <pc:sldChg chg="new del">
        <pc:chgData name="Theresa McDonnell" userId="S::theresa.mcdonnell@ddwa.org.au::7ffc3fb6-59a7-48a5-b363-f7277a48c436" providerId="AD" clId="Web-{27EF671B-28AB-4D5F-B9FE-7B185C1CB7DA}" dt="2022-07-26T04:40:37.930" v="67"/>
        <pc:sldMkLst>
          <pc:docMk/>
          <pc:sldMk cId="1712749226" sldId="316"/>
        </pc:sldMkLst>
      </pc:sldChg>
      <pc:sldChg chg="delSp modSp add replId">
        <pc:chgData name="Theresa McDonnell" userId="S::theresa.mcdonnell@ddwa.org.au::7ffc3fb6-59a7-48a5-b363-f7277a48c436" providerId="AD" clId="Web-{27EF671B-28AB-4D5F-B9FE-7B185C1CB7DA}" dt="2022-07-26T04:42:22.059" v="118" actId="1076"/>
        <pc:sldMkLst>
          <pc:docMk/>
          <pc:sldMk cId="2607135103" sldId="317"/>
        </pc:sldMkLst>
        <pc:spChg chg="mod">
          <ac:chgData name="Theresa McDonnell" userId="S::theresa.mcdonnell@ddwa.org.au::7ffc3fb6-59a7-48a5-b363-f7277a48c436" providerId="AD" clId="Web-{27EF671B-28AB-4D5F-B9FE-7B185C1CB7DA}" dt="2022-07-26T04:42:13.824" v="115" actId="20577"/>
          <ac:spMkLst>
            <pc:docMk/>
            <pc:sldMk cId="2607135103" sldId="317"/>
            <ac:spMk id="3" creationId="{EA766C42-E4C2-4615-C8D2-D5828D0EE959}"/>
          </ac:spMkLst>
        </pc:spChg>
        <pc:picChg chg="mod">
          <ac:chgData name="Theresa McDonnell" userId="S::theresa.mcdonnell@ddwa.org.au::7ffc3fb6-59a7-48a5-b363-f7277a48c436" providerId="AD" clId="Web-{27EF671B-28AB-4D5F-B9FE-7B185C1CB7DA}" dt="2022-07-26T04:42:18.137" v="116" actId="1076"/>
          <ac:picMkLst>
            <pc:docMk/>
            <pc:sldMk cId="2607135103" sldId="317"/>
            <ac:picMk id="5" creationId="{7C39ADC4-C59D-E106-13F1-D0228DA305DB}"/>
          </ac:picMkLst>
        </pc:picChg>
        <pc:picChg chg="del">
          <ac:chgData name="Theresa McDonnell" userId="S::theresa.mcdonnell@ddwa.org.au::7ffc3fb6-59a7-48a5-b363-f7277a48c436" providerId="AD" clId="Web-{27EF671B-28AB-4D5F-B9FE-7B185C1CB7DA}" dt="2022-07-26T04:41:34.854" v="106"/>
          <ac:picMkLst>
            <pc:docMk/>
            <pc:sldMk cId="2607135103" sldId="317"/>
            <ac:picMk id="6" creationId="{62DC9DA6-0322-885F-A536-30E823C7B2C1}"/>
          </ac:picMkLst>
        </pc:picChg>
        <pc:picChg chg="mod">
          <ac:chgData name="Theresa McDonnell" userId="S::theresa.mcdonnell@ddwa.org.au::7ffc3fb6-59a7-48a5-b363-f7277a48c436" providerId="AD" clId="Web-{27EF671B-28AB-4D5F-B9FE-7B185C1CB7DA}" dt="2022-07-26T04:42:20.121" v="117" actId="1076"/>
          <ac:picMkLst>
            <pc:docMk/>
            <pc:sldMk cId="2607135103" sldId="317"/>
            <ac:picMk id="7" creationId="{B2610CC5-80B1-EC29-2E57-60B9D0B61626}"/>
          </ac:picMkLst>
        </pc:picChg>
        <pc:picChg chg="mod">
          <ac:chgData name="Theresa McDonnell" userId="S::theresa.mcdonnell@ddwa.org.au::7ffc3fb6-59a7-48a5-b363-f7277a48c436" providerId="AD" clId="Web-{27EF671B-28AB-4D5F-B9FE-7B185C1CB7DA}" dt="2022-07-26T04:42:22.059" v="118" actId="1076"/>
          <ac:picMkLst>
            <pc:docMk/>
            <pc:sldMk cId="2607135103" sldId="317"/>
            <ac:picMk id="8" creationId="{4303C99C-281B-3877-FBDE-9684FD1B5470}"/>
          </ac:picMkLst>
        </pc:picChg>
      </pc:sldChg>
    </pc:docChg>
  </pc:docChgLst>
  <pc:docChgLst>
    <pc:chgData name="Cath Brindley" userId="S::cath.brindley@ddwa.org.au::9556fae3-8b73-427d-9ad1-a097d8057928" providerId="AD" clId="Web-{A2BD044D-0A78-06DB-FFD9-785EB9022148}"/>
    <pc:docChg chg="modSld">
      <pc:chgData name="Cath Brindley" userId="S::cath.brindley@ddwa.org.au::9556fae3-8b73-427d-9ad1-a097d8057928" providerId="AD" clId="Web-{A2BD044D-0A78-06DB-FFD9-785EB9022148}" dt="2022-08-02T04:12:18.213" v="3" actId="1076"/>
      <pc:docMkLst>
        <pc:docMk/>
      </pc:docMkLst>
      <pc:sldChg chg="addSp delSp modSp">
        <pc:chgData name="Cath Brindley" userId="S::cath.brindley@ddwa.org.au::9556fae3-8b73-427d-9ad1-a097d8057928" providerId="AD" clId="Web-{A2BD044D-0A78-06DB-FFD9-785EB9022148}" dt="2022-08-02T04:12:18.213" v="3" actId="1076"/>
        <pc:sldMkLst>
          <pc:docMk/>
          <pc:sldMk cId="2405031524" sldId="314"/>
        </pc:sldMkLst>
        <pc:picChg chg="del">
          <ac:chgData name="Cath Brindley" userId="S::cath.brindley@ddwa.org.au::9556fae3-8b73-427d-9ad1-a097d8057928" providerId="AD" clId="Web-{A2BD044D-0A78-06DB-FFD9-785EB9022148}" dt="2022-08-02T04:11:58.883" v="0"/>
          <ac:picMkLst>
            <pc:docMk/>
            <pc:sldMk cId="2405031524" sldId="314"/>
            <ac:picMk id="4" creationId="{0C1D6AFF-5860-12A1-56F5-4DEFF12FA15D}"/>
          </ac:picMkLst>
        </pc:picChg>
        <pc:picChg chg="add mod">
          <ac:chgData name="Cath Brindley" userId="S::cath.brindley@ddwa.org.au::9556fae3-8b73-427d-9ad1-a097d8057928" providerId="AD" clId="Web-{A2BD044D-0A78-06DB-FFD9-785EB9022148}" dt="2022-08-02T04:12:18.213" v="3" actId="1076"/>
          <ac:picMkLst>
            <pc:docMk/>
            <pc:sldMk cId="2405031524" sldId="314"/>
            <ac:picMk id="7" creationId="{BEB24BF5-6164-EF22-D92C-5E3D98830025}"/>
          </ac:picMkLst>
        </pc:picChg>
      </pc:sldChg>
    </pc:docChg>
  </pc:docChgLst>
  <pc:docChgLst>
    <pc:chgData name="Theresa McDonnell" userId="S::theresa.mcdonnell@ddwa.org.au::7ffc3fb6-59a7-48a5-b363-f7277a48c436" providerId="AD" clId="Web-{D43E4A0E-D5D6-6D98-7D7C-3A9DB9C71ED8}"/>
    <pc:docChg chg="modSld">
      <pc:chgData name="Theresa McDonnell" userId="S::theresa.mcdonnell@ddwa.org.au::7ffc3fb6-59a7-48a5-b363-f7277a48c436" providerId="AD" clId="Web-{D43E4A0E-D5D6-6D98-7D7C-3A9DB9C71ED8}" dt="2022-07-26T04:45:58.961" v="53"/>
      <pc:docMkLst>
        <pc:docMk/>
      </pc:docMkLst>
      <pc:sldChg chg="delSp modSp modNotes">
        <pc:chgData name="Theresa McDonnell" userId="S::theresa.mcdonnell@ddwa.org.au::7ffc3fb6-59a7-48a5-b363-f7277a48c436" providerId="AD" clId="Web-{D43E4A0E-D5D6-6D98-7D7C-3A9DB9C71ED8}" dt="2022-07-26T04:45:58.961" v="53"/>
        <pc:sldMkLst>
          <pc:docMk/>
          <pc:sldMk cId="2607135103" sldId="317"/>
        </pc:sldMkLst>
        <pc:picChg chg="mod">
          <ac:chgData name="Theresa McDonnell" userId="S::theresa.mcdonnell@ddwa.org.au::7ffc3fb6-59a7-48a5-b363-f7277a48c436" providerId="AD" clId="Web-{D43E4A0E-D5D6-6D98-7D7C-3A9DB9C71ED8}" dt="2022-07-26T04:44:22.614" v="1" actId="1076"/>
          <ac:picMkLst>
            <pc:docMk/>
            <pc:sldMk cId="2607135103" sldId="317"/>
            <ac:picMk id="5" creationId="{7C39ADC4-C59D-E106-13F1-D0228DA305DB}"/>
          </ac:picMkLst>
        </pc:picChg>
        <pc:picChg chg="del">
          <ac:chgData name="Theresa McDonnell" userId="S::theresa.mcdonnell@ddwa.org.au::7ffc3fb6-59a7-48a5-b363-f7277a48c436" providerId="AD" clId="Web-{D43E4A0E-D5D6-6D98-7D7C-3A9DB9C71ED8}" dt="2022-07-26T04:44:20.114" v="0"/>
          <ac:picMkLst>
            <pc:docMk/>
            <pc:sldMk cId="2607135103" sldId="317"/>
            <ac:picMk id="7" creationId="{B2610CC5-80B1-EC29-2E57-60B9D0B61626}"/>
          </ac:picMkLst>
        </pc:picChg>
        <pc:picChg chg="mod">
          <ac:chgData name="Theresa McDonnell" userId="S::theresa.mcdonnell@ddwa.org.au::7ffc3fb6-59a7-48a5-b363-f7277a48c436" providerId="AD" clId="Web-{D43E4A0E-D5D6-6D98-7D7C-3A9DB9C71ED8}" dt="2022-07-26T04:44:25.020" v="2" actId="1076"/>
          <ac:picMkLst>
            <pc:docMk/>
            <pc:sldMk cId="2607135103" sldId="317"/>
            <ac:picMk id="8" creationId="{4303C99C-281B-3877-FBDE-9684FD1B5470}"/>
          </ac:picMkLst>
        </pc:picChg>
      </pc:sldChg>
    </pc:docChg>
  </pc:docChgLst>
  <pc:docChgLst>
    <pc:chgData name="Theresa McDonnell" userId="S::theresa.mcdonnell@ddwa.org.au::7ffc3fb6-59a7-48a5-b363-f7277a48c436" providerId="AD" clId="Web-{AAAC99AB-CE73-4B1B-9B01-0F24139BA267}"/>
    <pc:docChg chg="modSld">
      <pc:chgData name="Theresa McDonnell" userId="S::theresa.mcdonnell@ddwa.org.au::7ffc3fb6-59a7-48a5-b363-f7277a48c436" providerId="AD" clId="Web-{AAAC99AB-CE73-4B1B-9B01-0F24139BA267}" dt="2022-08-15T03:23:17.807" v="0" actId="1076"/>
      <pc:docMkLst>
        <pc:docMk/>
      </pc:docMkLst>
      <pc:sldChg chg="modSp">
        <pc:chgData name="Theresa McDonnell" userId="S::theresa.mcdonnell@ddwa.org.au::7ffc3fb6-59a7-48a5-b363-f7277a48c436" providerId="AD" clId="Web-{AAAC99AB-CE73-4B1B-9B01-0F24139BA267}" dt="2022-08-15T03:23:17.807" v="0" actId="1076"/>
        <pc:sldMkLst>
          <pc:docMk/>
          <pc:sldMk cId="474412787" sldId="281"/>
        </pc:sldMkLst>
        <pc:picChg chg="mod">
          <ac:chgData name="Theresa McDonnell" userId="S::theresa.mcdonnell@ddwa.org.au::7ffc3fb6-59a7-48a5-b363-f7277a48c436" providerId="AD" clId="Web-{AAAC99AB-CE73-4B1B-9B01-0F24139BA267}" dt="2022-08-15T03:23:17.807" v="0" actId="1076"/>
          <ac:picMkLst>
            <pc:docMk/>
            <pc:sldMk cId="474412787" sldId="281"/>
            <ac:picMk id="4" creationId="{5AEF04EE-0F71-4FDC-A938-D9E2F19EA4E7}"/>
          </ac:picMkLst>
        </pc:picChg>
      </pc:sldChg>
    </pc:docChg>
  </pc:docChgLst>
  <pc:docChgLst>
    <pc:chgData name="Theresa McDonnell" userId="S::theresa.mcdonnell@ddwa.org.au::7ffc3fb6-59a7-48a5-b363-f7277a48c436" providerId="AD" clId="Web-{FD38EC3E-F3D0-30BC-914C-C68C478BDA0F}"/>
    <pc:docChg chg="addSld delSld modSld">
      <pc:chgData name="Theresa McDonnell" userId="S::theresa.mcdonnell@ddwa.org.au::7ffc3fb6-59a7-48a5-b363-f7277a48c436" providerId="AD" clId="Web-{FD38EC3E-F3D0-30BC-914C-C68C478BDA0F}" dt="2022-07-26T05:25:26.750" v="202"/>
      <pc:docMkLst>
        <pc:docMk/>
      </pc:docMkLst>
      <pc:sldChg chg="modSp">
        <pc:chgData name="Theresa McDonnell" userId="S::theresa.mcdonnell@ddwa.org.au::7ffc3fb6-59a7-48a5-b363-f7277a48c436" providerId="AD" clId="Web-{FD38EC3E-F3D0-30BC-914C-C68C478BDA0F}" dt="2022-07-26T05:05:28.448" v="9" actId="20577"/>
        <pc:sldMkLst>
          <pc:docMk/>
          <pc:sldMk cId="2422585720" sldId="259"/>
        </pc:sldMkLst>
        <pc:spChg chg="mod">
          <ac:chgData name="Theresa McDonnell" userId="S::theresa.mcdonnell@ddwa.org.au::7ffc3fb6-59a7-48a5-b363-f7277a48c436" providerId="AD" clId="Web-{FD38EC3E-F3D0-30BC-914C-C68C478BDA0F}" dt="2022-07-26T05:05:28.448" v="9" actId="20577"/>
          <ac:spMkLst>
            <pc:docMk/>
            <pc:sldMk cId="2422585720" sldId="259"/>
            <ac:spMk id="16" creationId="{C52E38F3-9F4B-AC46-BFB1-28B96E5E992F}"/>
          </ac:spMkLst>
        </pc:spChg>
      </pc:sldChg>
      <pc:sldChg chg="addSp delSp modSp modNotes">
        <pc:chgData name="Theresa McDonnell" userId="S::theresa.mcdonnell@ddwa.org.au::7ffc3fb6-59a7-48a5-b363-f7277a48c436" providerId="AD" clId="Web-{FD38EC3E-F3D0-30BC-914C-C68C478BDA0F}" dt="2022-07-26T05:17:52.674" v="70"/>
        <pc:sldMkLst>
          <pc:docMk/>
          <pc:sldMk cId="1274545437" sldId="279"/>
        </pc:sldMkLst>
        <pc:spChg chg="add del mod">
          <ac:chgData name="Theresa McDonnell" userId="S::theresa.mcdonnell@ddwa.org.au::7ffc3fb6-59a7-48a5-b363-f7277a48c436" providerId="AD" clId="Web-{FD38EC3E-F3D0-30BC-914C-C68C478BDA0F}" dt="2022-07-26T05:15:29.638" v="16"/>
          <ac:spMkLst>
            <pc:docMk/>
            <pc:sldMk cId="1274545437" sldId="279"/>
            <ac:spMk id="2" creationId="{EA213736-D309-B238-7B96-167428B056B1}"/>
          </ac:spMkLst>
        </pc:spChg>
      </pc:sldChg>
      <pc:sldChg chg="addSp modSp">
        <pc:chgData name="Theresa McDonnell" userId="S::theresa.mcdonnell@ddwa.org.au::7ffc3fb6-59a7-48a5-b363-f7277a48c436" providerId="AD" clId="Web-{FD38EC3E-F3D0-30BC-914C-C68C478BDA0F}" dt="2022-07-26T05:04:37.478" v="4" actId="1076"/>
        <pc:sldMkLst>
          <pc:docMk/>
          <pc:sldMk cId="2405031524" sldId="314"/>
        </pc:sldMkLst>
        <pc:picChg chg="add mod">
          <ac:chgData name="Theresa McDonnell" userId="S::theresa.mcdonnell@ddwa.org.au::7ffc3fb6-59a7-48a5-b363-f7277a48c436" providerId="AD" clId="Web-{FD38EC3E-F3D0-30BC-914C-C68C478BDA0F}" dt="2022-07-26T05:04:37.478" v="4" actId="1076"/>
          <ac:picMkLst>
            <pc:docMk/>
            <pc:sldMk cId="2405031524" sldId="314"/>
            <ac:picMk id="4" creationId="{0C1D6AFF-5860-12A1-56F5-4DEFF12FA15D}"/>
          </ac:picMkLst>
        </pc:picChg>
      </pc:sldChg>
      <pc:sldChg chg="delSp modSp">
        <pc:chgData name="Theresa McDonnell" userId="S::theresa.mcdonnell@ddwa.org.au::7ffc3fb6-59a7-48a5-b363-f7277a48c436" providerId="AD" clId="Web-{FD38EC3E-F3D0-30BC-914C-C68C478BDA0F}" dt="2022-07-26T05:05:00.056" v="8" actId="14100"/>
        <pc:sldMkLst>
          <pc:docMk/>
          <pc:sldMk cId="2607135103" sldId="317"/>
        </pc:sldMkLst>
        <pc:spChg chg="mod">
          <ac:chgData name="Theresa McDonnell" userId="S::theresa.mcdonnell@ddwa.org.au::7ffc3fb6-59a7-48a5-b363-f7277a48c436" providerId="AD" clId="Web-{FD38EC3E-F3D0-30BC-914C-C68C478BDA0F}" dt="2022-07-26T05:05:00.056" v="8" actId="14100"/>
          <ac:spMkLst>
            <pc:docMk/>
            <pc:sldMk cId="2607135103" sldId="317"/>
            <ac:spMk id="3" creationId="{EA766C42-E4C2-4615-C8D2-D5828D0EE959}"/>
          </ac:spMkLst>
        </pc:spChg>
        <pc:picChg chg="del mod">
          <ac:chgData name="Theresa McDonnell" userId="S::theresa.mcdonnell@ddwa.org.au::7ffc3fb6-59a7-48a5-b363-f7277a48c436" providerId="AD" clId="Web-{FD38EC3E-F3D0-30BC-914C-C68C478BDA0F}" dt="2022-07-26T05:04:48.259" v="7"/>
          <ac:picMkLst>
            <pc:docMk/>
            <pc:sldMk cId="2607135103" sldId="317"/>
            <ac:picMk id="5" creationId="{7C39ADC4-C59D-E106-13F1-D0228DA305DB}"/>
          </ac:picMkLst>
        </pc:picChg>
        <pc:picChg chg="del">
          <ac:chgData name="Theresa McDonnell" userId="S::theresa.mcdonnell@ddwa.org.au::7ffc3fb6-59a7-48a5-b363-f7277a48c436" providerId="AD" clId="Web-{FD38EC3E-F3D0-30BC-914C-C68C478BDA0F}" dt="2022-07-26T05:04:46.556" v="6"/>
          <ac:picMkLst>
            <pc:docMk/>
            <pc:sldMk cId="2607135103" sldId="317"/>
            <ac:picMk id="8" creationId="{4303C99C-281B-3877-FBDE-9684FD1B5470}"/>
          </ac:picMkLst>
        </pc:picChg>
      </pc:sldChg>
      <pc:sldChg chg="addSp modSp add replId modNotes">
        <pc:chgData name="Theresa McDonnell" userId="S::theresa.mcdonnell@ddwa.org.au::7ffc3fb6-59a7-48a5-b363-f7277a48c436" providerId="AD" clId="Web-{FD38EC3E-F3D0-30BC-914C-C68C478BDA0F}" dt="2022-07-26T05:25:26.750" v="202"/>
        <pc:sldMkLst>
          <pc:docMk/>
          <pc:sldMk cId="1615124107" sldId="318"/>
        </pc:sldMkLst>
        <pc:spChg chg="mod">
          <ac:chgData name="Theresa McDonnell" userId="S::theresa.mcdonnell@ddwa.org.au::7ffc3fb6-59a7-48a5-b363-f7277a48c436" providerId="AD" clId="Web-{FD38EC3E-F3D0-30BC-914C-C68C478BDA0F}" dt="2022-07-26T05:22:47.355" v="191" actId="14100"/>
          <ac:spMkLst>
            <pc:docMk/>
            <pc:sldMk cId="1615124107" sldId="318"/>
            <ac:spMk id="3" creationId="{14610DB9-B41F-47F6-B4DA-6FA89FA35C68}"/>
          </ac:spMkLst>
        </pc:spChg>
        <pc:spChg chg="mod">
          <ac:chgData name="Theresa McDonnell" userId="S::theresa.mcdonnell@ddwa.org.au::7ffc3fb6-59a7-48a5-b363-f7277a48c436" providerId="AD" clId="Web-{FD38EC3E-F3D0-30BC-914C-C68C478BDA0F}" dt="2022-07-26T05:17:39.080" v="68" actId="20577"/>
          <ac:spMkLst>
            <pc:docMk/>
            <pc:sldMk cId="1615124107" sldId="318"/>
            <ac:spMk id="7" creationId="{25E2C7F6-D575-2343-91C7-9A610120BEDC}"/>
          </ac:spMkLst>
        </pc:spChg>
        <pc:picChg chg="add mod">
          <ac:chgData name="Theresa McDonnell" userId="S::theresa.mcdonnell@ddwa.org.au::7ffc3fb6-59a7-48a5-b363-f7277a48c436" providerId="AD" clId="Web-{FD38EC3E-F3D0-30BC-914C-C68C478BDA0F}" dt="2022-07-26T05:22:36.026" v="189" actId="1076"/>
          <ac:picMkLst>
            <pc:docMk/>
            <pc:sldMk cId="1615124107" sldId="318"/>
            <ac:picMk id="2" creationId="{717086E3-8078-3D86-42EF-1AD100B2494F}"/>
          </ac:picMkLst>
        </pc:picChg>
      </pc:sldChg>
      <pc:sldChg chg="new del">
        <pc:chgData name="Theresa McDonnell" userId="S::theresa.mcdonnell@ddwa.org.au::7ffc3fb6-59a7-48a5-b363-f7277a48c436" providerId="AD" clId="Web-{FD38EC3E-F3D0-30BC-914C-C68C478BDA0F}" dt="2022-07-26T05:17:03.516" v="59"/>
        <pc:sldMkLst>
          <pc:docMk/>
          <pc:sldMk cId="2318179258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8681-0B4B-434E-A544-93F5C781CA0B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1BEB-845B-47A7-BB7C-28570E1776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1B0E-65DE-4864-9590-D41B7E6415B3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6580-C4A4-4474-8AA5-31338286C4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85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15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989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4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11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2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33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88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21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cs typeface="Calibri"/>
              </a:rPr>
              <a:t>Ask participants of examples in their lives of each of the points in the slide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989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686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cs typeface="Calibri"/>
              </a:rPr>
              <a:t>Speak about the difference between assertive and being passive and being aggressive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86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524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148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04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44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60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481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005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997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cs typeface="Calibri"/>
              </a:rPr>
              <a:t>Ask the group to give examples of situations where they have had to self advocate. Have some examples ion case they don't.</a:t>
            </a:r>
            <a:endParaRPr lang="en-AU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044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25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50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DDWA- Supporting people with developmental disabilities and their families since 1985</a:t>
            </a:r>
          </a:p>
          <a:p>
            <a:r>
              <a:rPr lang="en-US">
                <a:ea typeface="Calibri"/>
                <a:cs typeface="Calibri"/>
              </a:rPr>
              <a:t>Introduce presenters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18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01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47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8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36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66580-C4A4-4474-8AA5-31338286C4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89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81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3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55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13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04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1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81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04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39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02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978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57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5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39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43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114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319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5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02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9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57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5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4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11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2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E472-697D-4B8C-AD44-055BB00E2280}" type="datetimeFigureOut">
              <a:rPr lang="en-AU" smtClean="0"/>
              <a:t>14/08/2022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A02C-E394-47AB-A726-142D0A52A6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2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wDvkinIIDw?feature=oembed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QtHa4fpZSg?feature=oembed" TargetMode="Externa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fCjwA67THIc?feature=oembed" TargetMode="Externa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hillopedia.com/interesting/top-5-new-trendy-hobbies-of-the-moment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misslwholebrainteaching.blogspot.com/2012/03/whats-in-nam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  <a:solidFill>
            <a:srgbClr val="006A8B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AU" sz="4000">
                <a:solidFill>
                  <a:schemeClr val="bg1"/>
                </a:solidFill>
                <a:latin typeface="Arial"/>
                <a:cs typeface="Arial"/>
              </a:rPr>
              <a:t>DDWA Self Advocacy Program </a:t>
            </a:r>
            <a:endParaRPr lang="en-A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FF34-8E8F-23A0-D179-DC0C44E6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98689"/>
            <a:ext cx="7886700" cy="792089"/>
          </a:xfrm>
          <a:ln>
            <a:solidFill>
              <a:srgbClr val="006A8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sz="4000" b="1">
                <a:solidFill>
                  <a:srgbClr val="006A8B"/>
                </a:solidFill>
                <a:latin typeface="+mj-lt"/>
                <a:cs typeface="Calibri"/>
              </a:rPr>
              <a:t>Session 1. What is Self Advocacy?</a:t>
            </a:r>
            <a:endParaRPr lang="en-US" sz="4000" b="1">
              <a:solidFill>
                <a:srgbClr val="006A8B"/>
              </a:solidFill>
              <a:latin typeface="+mj-lt"/>
              <a:cs typeface="Calibri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4877" y="3429000"/>
            <a:ext cx="5234245" cy="2436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E027F0-2DAF-F845-8081-9608CEB0928C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D50D9-4AC7-8E4C-A1F5-A3269A24BA4C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24BB089D-48A4-4550-B5E0-92030B7D2AE0}"/>
              </a:ext>
            </a:extLst>
          </p:cNvPr>
          <p:cNvSpPr txBox="1">
            <a:spLocks/>
          </p:cNvSpPr>
          <p:nvPr/>
        </p:nvSpPr>
        <p:spPr>
          <a:xfrm>
            <a:off x="3203848" y="1373916"/>
            <a:ext cx="5472608" cy="50387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>
              <a:solidFill>
                <a:srgbClr val="91A62B"/>
              </a:solidFill>
            </a:endParaRPr>
          </a:p>
          <a:p>
            <a:pPr marL="0" indent="0">
              <a:buNone/>
            </a:pPr>
            <a:r>
              <a:rPr lang="en-AU" sz="2800">
                <a:cs typeface="Arial" panose="020B0604020202020204" pitchFamily="34" charset="0"/>
              </a:rPr>
              <a:t>Michelle said that self-advocacy has helped her to speak up to her Dad about the things that are important to her in her life. </a:t>
            </a:r>
          </a:p>
          <a:p>
            <a:pPr marL="0" indent="0">
              <a:buNone/>
            </a:pPr>
            <a:endParaRPr lang="en-AU" sz="80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800">
                <a:cs typeface="Arial" panose="020B0604020202020204" pitchFamily="34" charset="0"/>
              </a:rPr>
              <a:t>She now has a partner and wants to start her own business.</a:t>
            </a:r>
          </a:p>
        </p:txBody>
      </p:sp>
      <p:pic>
        <p:nvPicPr>
          <p:cNvPr id="5" name="Picture 4" descr="A person in a purple shirt&#10;&#10;Description automatically generated with medium confidence">
            <a:extLst>
              <a:ext uri="{FF2B5EF4-FFF2-40B4-BE49-F238E27FC236}">
                <a16:creationId xmlns:a16="http://schemas.microsoft.com/office/drawing/2014/main" id="{CCD85D3F-0820-48CA-94CF-4B343C0C9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9" y="1888379"/>
            <a:ext cx="2093351" cy="35834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3EFC02-E32B-9343-8F5E-AE08A26983C4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C5C2C-7AAC-C84D-ADA6-8AFDAD742BD1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EBC1D1-6142-7444-B01D-2BD17384CB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How this course helped Michelle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862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24BB089D-48A4-4550-B5E0-92030B7D2AE0}"/>
              </a:ext>
            </a:extLst>
          </p:cNvPr>
          <p:cNvSpPr txBox="1">
            <a:spLocks/>
          </p:cNvSpPr>
          <p:nvPr/>
        </p:nvSpPr>
        <p:spPr>
          <a:xfrm>
            <a:off x="3851275" y="1423600"/>
            <a:ext cx="4896544" cy="367240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AU" sz="600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800">
                <a:cs typeface="Arial" panose="020B0604020202020204" pitchFamily="34" charset="0"/>
              </a:rPr>
              <a:t>Georgie said that self-advocacy has helped her to say what she needs to government departments and as a tenant in her house.</a:t>
            </a:r>
          </a:p>
          <a:p>
            <a:pPr marL="0" indent="0" algn="ctr">
              <a:buNone/>
            </a:pPr>
            <a:endParaRPr lang="en-AU">
              <a:solidFill>
                <a:srgbClr val="91A62B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17E27B6-C6A3-493C-B645-8287B2D55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0454"/>
            <a:ext cx="2729467" cy="2737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5F43-CFA2-2E43-A1B0-5E0DBF100A66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78070-703E-0A42-86AF-E667424DD95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3CBB1-B069-1340-A765-B148597FE7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How this course helped Georgie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747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29782-EB91-4402-9B66-B0567440961D}"/>
              </a:ext>
            </a:extLst>
          </p:cNvPr>
          <p:cNvSpPr txBox="1"/>
          <p:nvPr/>
        </p:nvSpPr>
        <p:spPr>
          <a:xfrm>
            <a:off x="793631" y="476672"/>
            <a:ext cx="718580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rgbClr val="760064"/>
                </a:solidFill>
                <a:cs typeface="Arial" panose="020B0604020202020204" pitchFamily="34" charset="0"/>
              </a:rPr>
              <a:t>What shall we do to make this a </a:t>
            </a:r>
          </a:p>
          <a:p>
            <a:pPr algn="ctr"/>
            <a:r>
              <a:rPr lang="en-GB" sz="4000" b="1">
                <a:solidFill>
                  <a:srgbClr val="760064"/>
                </a:solidFill>
                <a:cs typeface="Arial" panose="020B0604020202020204" pitchFamily="34" charset="0"/>
              </a:rPr>
              <a:t>good meeting?</a:t>
            </a:r>
            <a:endParaRPr lang="en-US" sz="4000" b="1">
              <a:solidFill>
                <a:srgbClr val="760064"/>
              </a:solidFill>
              <a:cs typeface="Arial" panose="020B0604020202020204" pitchFamily="34" charset="0"/>
            </a:endParaRPr>
          </a:p>
          <a:p>
            <a:endParaRPr lang="en-GB" sz="2000" b="1">
              <a:solidFill>
                <a:srgbClr val="760064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4000" b="1">
                <a:solidFill>
                  <a:srgbClr val="760064"/>
                </a:solidFill>
                <a:cs typeface="Arial" panose="020B0604020202020204" pitchFamily="34" charset="0"/>
              </a:rPr>
              <a:t>How should we work together?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E31DB-A044-0542-9B98-49A145526204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16C38-65CD-3F40-AACD-50C4DF527C44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1A6BB9E-F12F-A446-A7FE-6AB43985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80" y="2564904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24BB089D-48A4-4550-B5E0-92030B7D2AE0}"/>
              </a:ext>
            </a:extLst>
          </p:cNvPr>
          <p:cNvSpPr txBox="1">
            <a:spLocks/>
          </p:cNvSpPr>
          <p:nvPr/>
        </p:nvSpPr>
        <p:spPr>
          <a:xfrm>
            <a:off x="3751964" y="634380"/>
            <a:ext cx="6840760" cy="54158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AU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400">
              <a:cs typeface="Arial" panose="020B0604020202020204" pitchFamily="34" charset="0"/>
            </a:endParaRPr>
          </a:p>
          <a:p>
            <a:r>
              <a:rPr lang="en-AU" sz="2800">
                <a:cs typeface="Arial" panose="020B0604020202020204" pitchFamily="34" charset="0"/>
              </a:rPr>
              <a:t>Take turns speaking </a:t>
            </a:r>
          </a:p>
          <a:p>
            <a:endParaRPr lang="en-AU" sz="2800">
              <a:cs typeface="Arial" panose="020B0604020202020204" pitchFamily="34" charset="0"/>
            </a:endParaRPr>
          </a:p>
          <a:p>
            <a:r>
              <a:rPr lang="en-AU" sz="2800">
                <a:cs typeface="Arial" panose="020B0604020202020204" pitchFamily="34" charset="0"/>
              </a:rPr>
              <a:t>Listen to others</a:t>
            </a:r>
          </a:p>
          <a:p>
            <a:endParaRPr lang="en-AU" sz="2800">
              <a:cs typeface="Arial" panose="020B0604020202020204" pitchFamily="34" charset="0"/>
            </a:endParaRPr>
          </a:p>
          <a:p>
            <a:r>
              <a:rPr lang="en-AU" sz="2800">
                <a:cs typeface="Arial" panose="020B0604020202020204" pitchFamily="34" charset="0"/>
              </a:rPr>
              <a:t>Respect others</a:t>
            </a:r>
          </a:p>
          <a:p>
            <a:endParaRPr lang="en-AU" sz="2800">
              <a:cs typeface="Arial" panose="020B0604020202020204" pitchFamily="34" charset="0"/>
            </a:endParaRPr>
          </a:p>
          <a:p>
            <a:r>
              <a:rPr lang="en-AU" sz="2800">
                <a:cs typeface="Arial" panose="020B0604020202020204" pitchFamily="34" charset="0"/>
              </a:rPr>
              <a:t>Feel comfortable and safe</a:t>
            </a:r>
          </a:p>
          <a:p>
            <a:endParaRPr lang="en-AU" sz="2800">
              <a:cs typeface="Arial" panose="020B0604020202020204" pitchFamily="34" charset="0"/>
            </a:endParaRPr>
          </a:p>
          <a:p>
            <a:r>
              <a:rPr lang="en-AU" sz="2800">
                <a:cs typeface="Arial" panose="020B0604020202020204" pitchFamily="34" charset="0"/>
              </a:rPr>
              <a:t>Confidentiality</a:t>
            </a:r>
          </a:p>
        </p:txBody>
      </p:sp>
      <p:pic>
        <p:nvPicPr>
          <p:cNvPr id="10" name="Picture 9" descr="A person with her hand up&#10;&#10;Description automatically generated with low confidence">
            <a:extLst>
              <a:ext uri="{FF2B5EF4-FFF2-40B4-BE49-F238E27FC236}">
                <a16:creationId xmlns:a16="http://schemas.microsoft.com/office/drawing/2014/main" id="{A5057FC1-A0EE-4AB7-8B87-10E123CEF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0" y="1363770"/>
            <a:ext cx="1503604" cy="1503604"/>
          </a:xfrm>
          <a:prstGeom prst="rect">
            <a:avLst/>
          </a:prstGeom>
        </p:spPr>
      </p:pic>
      <p:pic>
        <p:nvPicPr>
          <p:cNvPr id="12" name="Picture 11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CD53CA84-E5E9-431D-B222-BC751553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0" y="2983555"/>
            <a:ext cx="1642877" cy="1642877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06AE3C6-7306-51FB-501D-13DBF6FA3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118" y="4624373"/>
            <a:ext cx="1557000" cy="155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868230-C2D3-A74C-B498-F057FD8B92BA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EE615-7556-FE45-931E-4C46BED3F9C3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301D13-DE63-E840-B8AE-3812B43772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>
                <a:solidFill>
                  <a:schemeClr val="bg1"/>
                </a:solidFill>
                <a:latin typeface="+mn-lt"/>
              </a:rPr>
              <a:t>How to have a Good Meeting</a:t>
            </a:r>
          </a:p>
        </p:txBody>
      </p:sp>
    </p:spTree>
    <p:extLst>
      <p:ext uri="{BB962C8B-B14F-4D97-AF65-F5344CB8AC3E}">
        <p14:creationId xmlns:p14="http://schemas.microsoft.com/office/powerpoint/2010/main" val="422800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EF04EE-0F71-4FDC-A938-D9E2F19EA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10616"/>
          <a:stretch/>
        </p:blipFill>
        <p:spPr>
          <a:xfrm>
            <a:off x="518987" y="1837981"/>
            <a:ext cx="4037492" cy="3593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3E32BB-15CD-A24B-B019-779C10E6179C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BEDBD-0AB8-174D-8551-B6B983DF8272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2" name="Picture 21" descr="A person with a beard and a microphone&#10;&#10;Description automatically generated with low confidence">
            <a:extLst>
              <a:ext uri="{FF2B5EF4-FFF2-40B4-BE49-F238E27FC236}">
                <a16:creationId xmlns:a16="http://schemas.microsoft.com/office/drawing/2014/main" id="{AED403DF-D99F-674B-AA86-C40BBFB4C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62" y="1608575"/>
            <a:ext cx="4052168" cy="40521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8DB0EA0-50FB-354D-84B5-A4D767E244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What is Self Advocacy</a:t>
            </a:r>
            <a:r>
              <a:rPr lang="en-US" sz="4000">
                <a:solidFill>
                  <a:schemeClr val="bg1"/>
                </a:solidFill>
              </a:rPr>
              <a:t>?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7441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elf-Advocacy and Self-Determination">
            <a:hlinkClick r:id="" action="ppaction://media"/>
            <a:extLst>
              <a:ext uri="{FF2B5EF4-FFF2-40B4-BE49-F238E27FC236}">
                <a16:creationId xmlns:a16="http://schemas.microsoft.com/office/drawing/2014/main" id="{32911170-059B-480C-A706-783A67961E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7678" y="1137927"/>
            <a:ext cx="6588643" cy="45821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D67E2-861D-9944-B4CD-E6F167D6FA31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5FEB0-22BA-9D46-9266-CF6292BD360C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F121-9A88-4BC9-86ED-61EE4D09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330" y="1817893"/>
            <a:ext cx="4678288" cy="35283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sz="1700">
              <a:cs typeface="Calibri"/>
            </a:endParaRPr>
          </a:p>
          <a:p>
            <a:pPr marL="0" indent="0">
              <a:buNone/>
            </a:pPr>
            <a:r>
              <a:rPr lang="en-GB" sz="3500" b="1">
                <a:cs typeface="Calibri"/>
              </a:rPr>
              <a:t>Speaking up for yourself</a:t>
            </a:r>
          </a:p>
          <a:p>
            <a:pPr marL="0" indent="0">
              <a:buNone/>
            </a:pPr>
            <a:endParaRPr lang="en-GB" sz="220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000">
                <a:cs typeface="Calibri"/>
              </a:rPr>
              <a:t>You may do this through speech, gestures, signing, writing, drawing or with a communication device.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31F69-AA08-F04A-8A61-6565DB77B6CB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BDB81-0263-E944-AC3E-A92EDCE93301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B559CEE-8877-8A40-95EB-AA764F239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4" y="1920653"/>
            <a:ext cx="3411362" cy="34113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C1609C-2356-CB4F-A9F8-CE88C786C4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Self Advocacy is...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327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4E9E-77BA-408E-A2BF-86E8F12B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648" y="1145242"/>
            <a:ext cx="4683978" cy="506733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GB" sz="2800"/>
          </a:p>
          <a:p>
            <a:pPr marL="0" indent="0">
              <a:lnSpc>
                <a:spcPct val="100000"/>
              </a:lnSpc>
              <a:buNone/>
            </a:pPr>
            <a:r>
              <a:rPr lang="en-GB" sz="2800"/>
              <a:t>Making your own choices and decisions   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/>
          </a:p>
          <a:p>
            <a:pPr marL="0" indent="0">
              <a:buNone/>
            </a:pPr>
            <a:r>
              <a:rPr lang="en-GB" sz="2800"/>
              <a:t>Asking questions</a:t>
            </a:r>
          </a:p>
          <a:p>
            <a:pPr marL="0" indent="0">
              <a:buNone/>
            </a:pPr>
            <a:endParaRPr lang="en-GB" sz="800"/>
          </a:p>
          <a:p>
            <a:pPr marL="0" indent="0">
              <a:buNone/>
            </a:pPr>
            <a:endParaRPr lang="en-GB" sz="800"/>
          </a:p>
          <a:p>
            <a:pPr marL="0" indent="0">
              <a:buNone/>
            </a:pPr>
            <a:endParaRPr lang="en-GB" sz="800"/>
          </a:p>
          <a:p>
            <a:pPr marL="0" indent="0">
              <a:buNone/>
            </a:pPr>
            <a:endParaRPr lang="en-GB" sz="800"/>
          </a:p>
          <a:p>
            <a:pPr marL="0" indent="0">
              <a:buNone/>
            </a:pPr>
            <a:endParaRPr lang="en-GB" sz="800"/>
          </a:p>
          <a:p>
            <a:pPr marL="0" indent="0">
              <a:buNone/>
            </a:pPr>
            <a:r>
              <a:rPr lang="en-GB" sz="2800"/>
              <a:t>Telling people how you are feeling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4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B8A0CA26-0FFA-5AAB-C6C6-6D2011804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76" y="1464509"/>
            <a:ext cx="1503912" cy="1189929"/>
          </a:xfrm>
          <a:prstGeom prst="rect">
            <a:avLst/>
          </a:prstGeom>
        </p:spPr>
      </p:pic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8589E34-6CC0-BA4B-9BE8-32FCBA91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437" y="2654438"/>
            <a:ext cx="1746000" cy="1746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39054E3-CA08-095F-2D49-E6ED2F10A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76" y="4599092"/>
            <a:ext cx="1007123" cy="15141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D7351A-1D93-B843-8D1B-48EBDB3CBB5A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7BA07-020A-D540-BAB7-C2BA46957B87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32F502-F31A-6B40-AC23-BC2FE62D26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Self Advocacy is...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434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D6A666-B47A-4491-BCEC-050D3392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59" y="1286054"/>
            <a:ext cx="1944216" cy="19442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A35B22-2ADD-7A4B-BB1E-281FBDFEB2A0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4057A-B89D-6C4F-9225-CC3B5F843646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CE3AC-5087-FD4D-A7A3-15A326D4A173}"/>
              </a:ext>
            </a:extLst>
          </p:cNvPr>
          <p:cNvSpPr txBox="1"/>
          <p:nvPr/>
        </p:nvSpPr>
        <p:spPr>
          <a:xfrm>
            <a:off x="3779910" y="1486577"/>
            <a:ext cx="469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Feel good about yourself.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38DC3-6A96-B546-B772-C37BEDF244A5}"/>
              </a:ext>
            </a:extLst>
          </p:cNvPr>
          <p:cNvSpPr txBox="1"/>
          <p:nvPr/>
        </p:nvSpPr>
        <p:spPr>
          <a:xfrm>
            <a:off x="3779910" y="2125687"/>
            <a:ext cx="469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Make choices and decisions.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892C0-42C5-924F-A61E-206EFF9F8D71}"/>
              </a:ext>
            </a:extLst>
          </p:cNvPr>
          <p:cNvSpPr txBox="1"/>
          <p:nvPr/>
        </p:nvSpPr>
        <p:spPr>
          <a:xfrm>
            <a:off x="3779910" y="3206741"/>
            <a:ext cx="4696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Speak up about and solve problems.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DB013-403C-934F-A697-AB124798134E}"/>
              </a:ext>
            </a:extLst>
          </p:cNvPr>
          <p:cNvSpPr txBox="1"/>
          <p:nvPr/>
        </p:nvSpPr>
        <p:spPr>
          <a:xfrm>
            <a:off x="3789241" y="4837067"/>
            <a:ext cx="469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Have control of your life.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12B2B0B-D244-F047-950E-6AC390B70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826740" y="4486456"/>
            <a:ext cx="2304255" cy="1944216"/>
          </a:xfrm>
          <a:prstGeom prst="rect">
            <a:avLst/>
          </a:prstGeom>
        </p:spPr>
      </p:pic>
      <p:pic>
        <p:nvPicPr>
          <p:cNvPr id="24" name="Picture 23" descr="A picture containing loudspeaker, person, megaphone, electronics&#10;&#10;Description automatically generated">
            <a:extLst>
              <a:ext uri="{FF2B5EF4-FFF2-40B4-BE49-F238E27FC236}">
                <a16:creationId xmlns:a16="http://schemas.microsoft.com/office/drawing/2014/main" id="{7D196DDC-7E55-6340-9C8E-6BD909F81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1" b="13194"/>
          <a:stretch/>
        </p:blipFill>
        <p:spPr>
          <a:xfrm>
            <a:off x="1358927" y="3139588"/>
            <a:ext cx="1772068" cy="13695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8F5DAB-339B-624F-B70E-6B95B6D8CC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ea typeface="+mj-lt"/>
                <a:cs typeface="+mj-lt"/>
              </a:rPr>
              <a:t>Being a Self Advocate can help you to: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536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356F-6A21-4947-AC0D-C9523C7A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467832"/>
            <a:ext cx="4354797" cy="4518561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800">
                <a:cs typeface="Calibri"/>
              </a:rPr>
              <a:t>By being ASSERTIVE.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5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>
                <a:cs typeface="Calibri"/>
              </a:rPr>
              <a:t>Sticking up for yourself; but being respectful.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5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>
                <a:cs typeface="Calibri"/>
              </a:rPr>
              <a:t>Getting your point across without being rude, critical or blaming.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5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>
                <a:cs typeface="Calibri"/>
              </a:rPr>
              <a:t>Using "I" statements – I feel, I would like, I need, I want.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25A3B3-2ADA-41C2-85AF-CD97A4EBD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251520" y="1628800"/>
            <a:ext cx="3808292" cy="37650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337B08-8555-5D40-BD1F-1D7F141F9E2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FF1C6-346A-5F41-84A8-5D285F028E11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9DEC8B-9C42-E848-8A7E-C5F459CEE4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The most effective way to Self Advocate is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62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D411AF-AAB8-4900-8B63-FE6D21853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15366"/>
          <a:stretch/>
        </p:blipFill>
        <p:spPr>
          <a:xfrm>
            <a:off x="1169699" y="2571183"/>
            <a:ext cx="2013133" cy="1149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296A6-17D9-4471-B4E5-41B151037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b="12727"/>
          <a:stretch/>
        </p:blipFill>
        <p:spPr>
          <a:xfrm>
            <a:off x="1067119" y="3720487"/>
            <a:ext cx="2115713" cy="12482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1A708F-6249-EB44-8DC5-C0B6783C9AC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01A0A-E9CF-9943-8FE5-5276ABE170B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BA368-56A8-5746-8167-4371A2B2569A}"/>
              </a:ext>
            </a:extLst>
          </p:cNvPr>
          <p:cNvSpPr txBox="1"/>
          <p:nvPr/>
        </p:nvSpPr>
        <p:spPr>
          <a:xfrm>
            <a:off x="3790846" y="2929811"/>
            <a:ext cx="503609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D0F8F-A69D-0D4B-AABC-5C00005CB814}"/>
              </a:ext>
            </a:extLst>
          </p:cNvPr>
          <p:cNvSpPr txBox="1"/>
          <p:nvPr/>
        </p:nvSpPr>
        <p:spPr>
          <a:xfrm>
            <a:off x="3790846" y="1552018"/>
            <a:ext cx="5036096" cy="73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AU" sz="2800">
                <a:cs typeface="Arial" panose="020B0604020202020204" pitchFamily="34" charset="0"/>
              </a:rPr>
              <a:t>Welcome Everyone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D62E2-B149-014C-BC3A-8EDCF6B62D0C}"/>
              </a:ext>
            </a:extLst>
          </p:cNvPr>
          <p:cNvSpPr txBox="1"/>
          <p:nvPr/>
        </p:nvSpPr>
        <p:spPr>
          <a:xfrm>
            <a:off x="3790846" y="2676187"/>
            <a:ext cx="5036096" cy="73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AU" sz="2800">
                <a:cs typeface="Arial" panose="020B0604020202020204" pitchFamily="34" charset="0"/>
              </a:rPr>
              <a:t>Toilets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CDBE6-461A-7140-9E1B-DAE4348FE3A3}"/>
              </a:ext>
            </a:extLst>
          </p:cNvPr>
          <p:cNvSpPr txBox="1"/>
          <p:nvPr/>
        </p:nvSpPr>
        <p:spPr>
          <a:xfrm>
            <a:off x="3776902" y="3896403"/>
            <a:ext cx="5036096" cy="73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AU" sz="2800"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E38F3-9F4B-AC46-BFB1-28B96E5E992F}"/>
              </a:ext>
            </a:extLst>
          </p:cNvPr>
          <p:cNvSpPr txBox="1"/>
          <p:nvPr/>
        </p:nvSpPr>
        <p:spPr>
          <a:xfrm>
            <a:off x="3776902" y="5090090"/>
            <a:ext cx="5036096" cy="73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AU" sz="2800">
                <a:cs typeface="Arial"/>
              </a:rPr>
              <a:t> Break</a:t>
            </a:r>
          </a:p>
        </p:txBody>
      </p:sp>
      <p:pic>
        <p:nvPicPr>
          <p:cNvPr id="19" name="Picture 18" descr="A picture containing text, cup, coffee, drink&#10;&#10;Description automatically generated">
            <a:extLst>
              <a:ext uri="{FF2B5EF4-FFF2-40B4-BE49-F238E27FC236}">
                <a16:creationId xmlns:a16="http://schemas.microsoft.com/office/drawing/2014/main" id="{9813B21C-2474-2446-BD95-BFE6F97EA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84" y="4708921"/>
            <a:ext cx="1691362" cy="169136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93D7542-8914-BB4C-8FC3-C9A1872EE6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0" b="10155"/>
          <a:stretch/>
        </p:blipFill>
        <p:spPr>
          <a:xfrm>
            <a:off x="1215046" y="1266339"/>
            <a:ext cx="1819857" cy="146927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4ACCBE9-7693-9749-B817-F506C3F8D3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</a:rPr>
              <a:t>Introduction</a:t>
            </a:r>
            <a:endParaRPr lang="en-AU" sz="400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2585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yle Sculley, self-advocate">
            <a:hlinkClick r:id="" action="ppaction://media"/>
            <a:extLst>
              <a:ext uri="{FF2B5EF4-FFF2-40B4-BE49-F238E27FC236}">
                <a16:creationId xmlns:a16="http://schemas.microsoft.com/office/drawing/2014/main" id="{41993865-EF5A-F161-EACA-5FBE43218E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50" y="692696"/>
            <a:ext cx="7429499" cy="503359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9F385A-1F1E-E547-830A-5C1F13C4C745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87C37-43C8-644D-9FE5-719791BE46ED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5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7756FB-5DB4-C839-13FF-2E3562FC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3" y="2471858"/>
            <a:ext cx="2569653" cy="1552586"/>
          </a:xfrm>
          <a:prstGeom prst="rect">
            <a:avLst/>
          </a:prstGeom>
        </p:spPr>
      </p:pic>
      <p:pic>
        <p:nvPicPr>
          <p:cNvPr id="7" name="Picture 7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1983475B-87B5-F1A6-220C-393D95FAB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44" y="4243974"/>
            <a:ext cx="2569653" cy="1708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540633-C65D-CA43-9074-6FA07988D9B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325FB-7EFE-C640-AE70-8CB3170AC2D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D9AB3-9E44-A34D-A076-0180945A5E19}"/>
              </a:ext>
            </a:extLst>
          </p:cNvPr>
          <p:cNvSpPr txBox="1"/>
          <p:nvPr/>
        </p:nvSpPr>
        <p:spPr>
          <a:xfrm>
            <a:off x="3851275" y="1665351"/>
            <a:ext cx="46640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cs typeface="Calibri"/>
              </a:rPr>
              <a:t>To self advocate you need to</a:t>
            </a:r>
            <a:r>
              <a:rPr lang="en-GB" sz="2800" b="1">
                <a:cs typeface="Calibri"/>
              </a:rPr>
              <a:t>:</a:t>
            </a:r>
          </a:p>
          <a:p>
            <a:endParaRPr lang="en-GB" sz="280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800">
                <a:cs typeface="Calibri"/>
              </a:rPr>
              <a:t>Know your rights.</a:t>
            </a:r>
          </a:p>
          <a:p>
            <a:pPr marL="342900" indent="-342900">
              <a:buAutoNum type="arabicPeriod"/>
            </a:pPr>
            <a:endParaRPr lang="en-GB" sz="2800">
              <a:cs typeface="Calibri"/>
            </a:endParaRPr>
          </a:p>
          <a:p>
            <a:pPr marL="342900" indent="-342900">
              <a:buAutoNum type="arabicPeriod"/>
            </a:pPr>
            <a:endParaRPr lang="en-GB" sz="2800">
              <a:cs typeface="Calibri"/>
            </a:endParaRPr>
          </a:p>
          <a:p>
            <a:pPr marL="342900" indent="-342900">
              <a:buAutoNum type="arabicPeriod"/>
            </a:pPr>
            <a:endParaRPr lang="en-GB" sz="2800"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2800">
                <a:cs typeface="Calibri"/>
              </a:rPr>
              <a:t>Feel confident to speak up.</a:t>
            </a:r>
            <a:endParaRPr lang="en-US" sz="2800"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FF570F-3F60-704E-A94B-28113649B6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So HOW can you self-advocate?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138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45F7-277E-0C34-BB86-24B737E4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854260"/>
            <a:ext cx="8028383" cy="5369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86100" lvl="8" indent="-457200"/>
            <a:endParaRPr lang="en-GB" sz="3200">
              <a:ea typeface="+mn-lt"/>
              <a:cs typeface="+mn-lt"/>
            </a:endParaRPr>
          </a:p>
          <a:p>
            <a:pPr marL="2628900" lvl="8" indent="0">
              <a:buNone/>
            </a:pPr>
            <a:r>
              <a:rPr lang="en-GB" sz="2800">
                <a:ea typeface="+mn-lt"/>
                <a:cs typeface="+mn-lt"/>
              </a:rPr>
              <a:t>3.  Ask for help from someone you trust.</a:t>
            </a:r>
            <a:endParaRPr lang="en-US" sz="2800">
              <a:ea typeface="+mn-lt"/>
              <a:cs typeface="+mn-lt"/>
            </a:endParaRPr>
          </a:p>
          <a:p>
            <a:pPr marL="2628900" lvl="8" indent="0">
              <a:buNone/>
            </a:pPr>
            <a:endParaRPr lang="en-GB" sz="2800">
              <a:ea typeface="+mn-lt"/>
              <a:cs typeface="+mn-lt"/>
            </a:endParaRPr>
          </a:p>
          <a:p>
            <a:pPr marL="2628900" lvl="8" indent="0">
              <a:buNone/>
            </a:pPr>
            <a:endParaRPr lang="en-GB" sz="2800">
              <a:ea typeface="+mn-lt"/>
              <a:cs typeface="+mn-lt"/>
            </a:endParaRPr>
          </a:p>
          <a:p>
            <a:pPr marL="3143250" lvl="8" indent="-514350">
              <a:buAutoNum type="arabicPeriod" startAt="4"/>
            </a:pPr>
            <a:r>
              <a:rPr lang="en-GB" sz="2800">
                <a:ea typeface="+mn-lt"/>
                <a:cs typeface="+mn-lt"/>
              </a:rPr>
              <a:t>Decide what you need and </a:t>
            </a:r>
          </a:p>
          <a:p>
            <a:pPr marL="2628900" lvl="8" indent="0">
              <a:buNone/>
            </a:pPr>
            <a:r>
              <a:rPr lang="en-GB" sz="2800">
                <a:ea typeface="+mn-lt"/>
                <a:cs typeface="+mn-lt"/>
              </a:rPr>
              <a:t>want.</a:t>
            </a:r>
            <a:endParaRPr lang="en-US" sz="2800">
              <a:ea typeface="+mn-lt"/>
              <a:cs typeface="+mn-lt"/>
            </a:endParaRPr>
          </a:p>
          <a:p>
            <a:pPr marL="2628900" lvl="8" indent="0">
              <a:buNone/>
            </a:pPr>
            <a:endParaRPr lang="en-GB" sz="2800">
              <a:ea typeface="+mn-lt"/>
              <a:cs typeface="+mn-lt"/>
            </a:endParaRPr>
          </a:p>
          <a:p>
            <a:pPr marL="2628900" lvl="8" indent="0">
              <a:buNone/>
            </a:pPr>
            <a:endParaRPr lang="en-GB" sz="2800">
              <a:ea typeface="+mn-lt"/>
              <a:cs typeface="+mn-lt"/>
            </a:endParaRPr>
          </a:p>
          <a:p>
            <a:pPr marL="2628900" lvl="8" indent="0">
              <a:buNone/>
            </a:pPr>
            <a:r>
              <a:rPr lang="en-GB" sz="2800">
                <a:ea typeface="+mn-lt"/>
                <a:cs typeface="+mn-lt"/>
              </a:rPr>
              <a:t>5.  Ask for it.</a:t>
            </a:r>
            <a:endParaRPr lang="en-US" sz="2800">
              <a:ea typeface="+mn-lt"/>
              <a:cs typeface="+mn-lt"/>
            </a:endParaRPr>
          </a:p>
          <a:p>
            <a:endParaRPr lang="en-GB" sz="280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EEE5458-A328-A413-603D-77C243E44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33" y="4509120"/>
            <a:ext cx="1677395" cy="141038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7A60075-AFDB-5535-F797-CA458175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835" y="2842092"/>
            <a:ext cx="1584177" cy="1270383"/>
          </a:xfrm>
          <a:prstGeom prst="rect">
            <a:avLst/>
          </a:prstGeom>
        </p:spPr>
      </p:pic>
      <p:pic>
        <p:nvPicPr>
          <p:cNvPr id="6" name="Picture 6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B54E6E01-8821-F8E4-9827-9C7F3C859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249" y="851285"/>
            <a:ext cx="1657350" cy="1657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01F679-5F40-7743-9783-74C12615943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CFB44-D0F0-3940-A09F-BAEE1919FE78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356F-6A21-4947-AC0D-C9523C7A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276" y="4822380"/>
            <a:ext cx="4606924" cy="990549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800">
                <a:cs typeface="Calibri"/>
              </a:rPr>
              <a:t>Plan what to say (and practice if you need).</a:t>
            </a:r>
          </a:p>
          <a:p>
            <a:pPr marL="342900" indent="-342900">
              <a:lnSpc>
                <a:spcPct val="100000"/>
              </a:lnSpc>
            </a:pPr>
            <a:endParaRPr lang="en-GB" sz="2400">
              <a:cs typeface="Calibri"/>
            </a:endParaRPr>
          </a:p>
        </p:txBody>
      </p:sp>
      <p:pic>
        <p:nvPicPr>
          <p:cNvPr id="5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59A4059-69C4-DDC9-3E7A-19F41836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55" y="969789"/>
            <a:ext cx="1581150" cy="15906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67234F8-8642-4780-8F02-A2A21789A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692" y="2560464"/>
            <a:ext cx="1838325" cy="18478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9034DA7-2781-87D1-C579-34EF02C47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606" y="4266157"/>
            <a:ext cx="2028825" cy="2038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6C76EA-113C-174F-8D78-B8974D77DFCD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8DAE8-6F1D-804F-82BD-1F55DB7D0205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D6FC0-C383-9A42-833A-24470ECA20B8}"/>
              </a:ext>
            </a:extLst>
          </p:cNvPr>
          <p:cNvSpPr txBox="1"/>
          <p:nvPr/>
        </p:nvSpPr>
        <p:spPr>
          <a:xfrm>
            <a:off x="3707904" y="1129973"/>
            <a:ext cx="460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800">
                <a:cs typeface="Calibri"/>
              </a:rPr>
              <a:t>Think about the issue.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066F6-0965-AD46-BFEB-F2099265ED08}"/>
              </a:ext>
            </a:extLst>
          </p:cNvPr>
          <p:cNvSpPr txBox="1"/>
          <p:nvPr/>
        </p:nvSpPr>
        <p:spPr>
          <a:xfrm>
            <a:off x="3851274" y="2200030"/>
            <a:ext cx="460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800">
                <a:cs typeface="Calibri"/>
              </a:rPr>
              <a:t>See who could support you.</a:t>
            </a:r>
            <a:endParaRPr lang="en-GB" sz="2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A1B51D-9E83-9447-99A3-3DF6B7F71C9D}"/>
              </a:ext>
            </a:extLst>
          </p:cNvPr>
          <p:cNvSpPr txBox="1">
            <a:spLocks/>
          </p:cNvSpPr>
          <p:nvPr/>
        </p:nvSpPr>
        <p:spPr>
          <a:xfrm>
            <a:off x="3851275" y="3185907"/>
            <a:ext cx="4886981" cy="99054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800">
                <a:cs typeface="Calibri"/>
              </a:rPr>
              <a:t>Speak up (with an advocate if you need).</a:t>
            </a:r>
          </a:p>
          <a:p>
            <a:pPr marL="342900" indent="-342900">
              <a:lnSpc>
                <a:spcPct val="100000"/>
              </a:lnSpc>
            </a:pP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08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79CE-A0BA-4E86-86F9-A48848B8832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-4134956" y="8225268"/>
            <a:ext cx="633699" cy="265136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2743200" lvl="8" indent="0">
              <a:buNone/>
            </a:pPr>
            <a:endParaRPr lang="en-GB" sz="240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1026" name="Picture 2" descr="What is Self-Esteem, How to Raise Self-Esteem by Darlene Lancer, M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6" y="2488343"/>
            <a:ext cx="3696116" cy="20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1844824"/>
            <a:ext cx="3751729" cy="35163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endParaRPr lang="en-AU" sz="2800"/>
          </a:p>
          <a:p>
            <a:r>
              <a:rPr lang="en-AU" sz="2800"/>
              <a:t>What is Self Esteem?</a:t>
            </a:r>
          </a:p>
          <a:p>
            <a:endParaRPr lang="en-AU" sz="2800">
              <a:cs typeface="Calibri" panose="020F0502020204030204"/>
            </a:endParaRPr>
          </a:p>
          <a:p>
            <a:r>
              <a:rPr lang="en-AU" sz="2800">
                <a:cs typeface="Calibri" panose="020F0502020204030204"/>
              </a:rPr>
              <a:t>What is confidence?</a:t>
            </a:r>
          </a:p>
          <a:p>
            <a:endParaRPr lang="en-AU" sz="2800"/>
          </a:p>
          <a:p>
            <a:r>
              <a:rPr lang="en-AU" sz="2800"/>
              <a:t>How can you build your confidence?</a:t>
            </a:r>
          </a:p>
          <a:p>
            <a:endParaRPr lang="en-AU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EDCC5-013E-D246-A116-E09AF19CF67D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1924D-2F1F-4648-80E0-ADB3B1A2E71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27BDB3-3EB9-1347-9C2C-CB00AD1851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</a:rPr>
              <a:t>Self Esteem and Confidence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9751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DCEB-9EDD-308A-BFFD-0ADB568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275" y="1476638"/>
            <a:ext cx="4858717" cy="4627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>
                <a:cs typeface="Calibri" panose="020F0502020204030204"/>
              </a:rPr>
              <a:t>Remember the things that make you happy.</a:t>
            </a:r>
            <a:endParaRPr lang="en-GB" sz="2800"/>
          </a:p>
          <a:p>
            <a:pPr marL="0" indent="0">
              <a:buNone/>
            </a:pPr>
            <a:endParaRPr lang="en-GB" sz="2800">
              <a:cs typeface="Calibri" panose="020F0502020204030204"/>
            </a:endParaRPr>
          </a:p>
          <a:p>
            <a:pPr marL="0" indent="0">
              <a:buNone/>
            </a:pPr>
            <a:endParaRPr lang="en-GB" sz="28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2800">
                <a:cs typeface="Calibri" panose="020F0502020204030204"/>
              </a:rPr>
              <a:t>Count the things you've achieved/ done well at.</a:t>
            </a:r>
            <a:endParaRPr lang="en-GB" sz="2800"/>
          </a:p>
          <a:p>
            <a:pPr marL="0" indent="0">
              <a:buNone/>
            </a:pPr>
            <a:endParaRPr lang="en-GB" sz="2800">
              <a:cs typeface="Calibri" panose="020F0502020204030204"/>
            </a:endParaRPr>
          </a:p>
          <a:p>
            <a:pPr marL="0" indent="0">
              <a:buNone/>
            </a:pPr>
            <a:endParaRPr lang="en-GB" sz="8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2800">
                <a:cs typeface="Calibri" panose="020F0502020204030204"/>
              </a:rPr>
              <a:t>Remember your gifts and talents.</a:t>
            </a: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pic>
        <p:nvPicPr>
          <p:cNvPr id="5" name="Picture 5" descr="A picture containing person, sport, yellow&#10;&#10;Description automatically generated">
            <a:extLst>
              <a:ext uri="{FF2B5EF4-FFF2-40B4-BE49-F238E27FC236}">
                <a16:creationId xmlns:a16="http://schemas.microsoft.com/office/drawing/2014/main" id="{95F111EA-5793-C8A0-48C5-AC41F0857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4"/>
          <a:stretch/>
        </p:blipFill>
        <p:spPr>
          <a:xfrm>
            <a:off x="1043608" y="1468055"/>
            <a:ext cx="2182818" cy="1462023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37594AF-A8BA-3D76-5C81-E4241013F2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9" r="2597"/>
          <a:stretch/>
        </p:blipFill>
        <p:spPr>
          <a:xfrm>
            <a:off x="1062888" y="3016504"/>
            <a:ext cx="2180880" cy="1538899"/>
          </a:xfrm>
          <a:prstGeom prst="rect">
            <a:avLst/>
          </a:prstGeom>
        </p:spPr>
      </p:pic>
      <p:pic>
        <p:nvPicPr>
          <p:cNvPr id="7" name="Picture 7" descr="A picture containing person, tree, outdoor&#10;&#10;Description automatically generated">
            <a:extLst>
              <a:ext uri="{FF2B5EF4-FFF2-40B4-BE49-F238E27FC236}">
                <a16:creationId xmlns:a16="http://schemas.microsoft.com/office/drawing/2014/main" id="{4803F207-F630-919C-9079-37ED2FFD8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88" y="4686574"/>
            <a:ext cx="2180880" cy="1462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1F49D5-A3AD-3546-A29F-878FEE98D01F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DDA9E-C1F0-D04D-9C51-C89C66CD34E2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4B48C6-026F-E143-BD03-7AB3833380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Building Confidence and Self Esteem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7732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FF5C-296E-CC9B-FBEA-78C702DD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7629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6C42-E4C2-4615-C8D2-D5828D0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885" y="523940"/>
            <a:ext cx="4392488" cy="5377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Be kind to yourself = be your own best friend.</a:t>
            </a: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                                 </a:t>
            </a: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Know your rights.</a:t>
            </a: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Build positive relationships –know who you can trust.</a:t>
            </a:r>
            <a:endParaRPr lang="en-US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800">
                <a:ea typeface="+mn-lt"/>
                <a:cs typeface="+mn-lt"/>
              </a:rPr>
              <a:t>Make your own choices.</a:t>
            </a:r>
            <a:endParaRPr lang="en-US" sz="2800">
              <a:ea typeface="+mn-lt"/>
              <a:cs typeface="+mn-lt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5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C39ADC4-C59D-E106-13F1-D0228DA3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1" r="10434"/>
          <a:stretch/>
        </p:blipFill>
        <p:spPr>
          <a:xfrm>
            <a:off x="1275913" y="1837972"/>
            <a:ext cx="1781228" cy="1106237"/>
          </a:xfrm>
          <a:prstGeom prst="rect">
            <a:avLst/>
          </a:prstGeom>
        </p:spPr>
      </p:pic>
      <p:pic>
        <p:nvPicPr>
          <p:cNvPr id="6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2DC9DA6-0322-885F-A536-30E823C7B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67" y="363643"/>
            <a:ext cx="1688262" cy="1205901"/>
          </a:xfrm>
          <a:prstGeom prst="rect">
            <a:avLst/>
          </a:prstGeom>
        </p:spPr>
      </p:pic>
      <p:pic>
        <p:nvPicPr>
          <p:cNvPr id="8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303C99C-281B-3877-FBDE-9684FD1B5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749" y="4668095"/>
            <a:ext cx="1630392" cy="15268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A30320-D353-8942-9DF7-5D7449D5A64A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37855-0B5F-4C45-862A-EB5B84220E85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EB24BF5-6164-EF22-D92C-5E3D98830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043" y="3132364"/>
            <a:ext cx="1582058" cy="15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FF5C-296E-CC9B-FBEA-78C702DD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7629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6C42-E4C2-4615-C8D2-D5828D0E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08" y="480808"/>
            <a:ext cx="7454865" cy="5421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>
              <a:buNone/>
            </a:pPr>
            <a:endParaRPr lang="en-GB" sz="28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sz="3600" b="1">
                <a:ea typeface="+mn-lt"/>
                <a:cs typeface="+mn-lt"/>
              </a:rPr>
              <a:t>Examples of Self Advocacy in the group</a:t>
            </a:r>
            <a:endParaRPr lang="en-GB" sz="3600" b="1">
              <a:cs typeface="Calibri"/>
            </a:endParaRPr>
          </a:p>
          <a:p>
            <a:pPr marL="0" indent="0">
              <a:buNone/>
            </a:pPr>
            <a:endParaRPr lang="en-GB" sz="2800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30320-D353-8942-9DF7-5D7449D5A64A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37855-0B5F-4C45-862A-EB5B84220E85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3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elf Advocacy">
            <a:hlinkClick r:id="" action="ppaction://media"/>
            <a:extLst>
              <a:ext uri="{FF2B5EF4-FFF2-40B4-BE49-F238E27FC236}">
                <a16:creationId xmlns:a16="http://schemas.microsoft.com/office/drawing/2014/main" id="{D444B5BF-8091-4BCA-9425-A6BEF5D240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1600" y="620688"/>
            <a:ext cx="7200800" cy="52470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977FCA-EADB-D04E-8F18-E738E6BF96BE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0E0A2-C074-7F4C-BFED-858CC16B5D7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4EB72-2033-6049-B35A-F6D2320DB93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10DB9-B41F-47F6-B4DA-6FA89FA3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886700" cy="4051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cs typeface="Arial"/>
              </a:rPr>
              <a:t>Who is DDWA ?</a:t>
            </a:r>
          </a:p>
          <a:p>
            <a:r>
              <a:rPr lang="en-GB" b="1">
                <a:cs typeface="Arial" panose="020B0604020202020204" pitchFamily="34" charset="0"/>
              </a:rPr>
              <a:t>What makes a good meeti</a:t>
            </a:r>
            <a:r>
              <a:rPr lang="en-GB">
                <a:cs typeface="Arial" panose="020B0604020202020204" pitchFamily="34" charset="0"/>
              </a:rPr>
              <a:t>ng </a:t>
            </a:r>
          </a:p>
          <a:p>
            <a:r>
              <a:rPr lang="en-GB" b="1">
                <a:cs typeface="Arial" panose="020B0604020202020204" pitchFamily="34" charset="0"/>
              </a:rPr>
              <a:t>Group understandings</a:t>
            </a:r>
          </a:p>
          <a:p>
            <a:r>
              <a:rPr lang="en-GB" b="1">
                <a:cs typeface="Arial" panose="020B0604020202020204" pitchFamily="34" charset="0"/>
              </a:rPr>
              <a:t>Introductions</a:t>
            </a:r>
          </a:p>
          <a:p>
            <a:r>
              <a:rPr lang="en-GB" b="1">
                <a:cs typeface="Arial"/>
              </a:rPr>
              <a:t>Aims</a:t>
            </a:r>
            <a:r>
              <a:rPr lang="en-GB">
                <a:cs typeface="Arial"/>
              </a:rPr>
              <a:t> of the course</a:t>
            </a:r>
          </a:p>
          <a:p>
            <a:r>
              <a:rPr lang="en-GB" b="1">
                <a:cs typeface="Arial"/>
              </a:rPr>
              <a:t>Benefits</a:t>
            </a:r>
            <a:r>
              <a:rPr lang="en-GB">
                <a:cs typeface="Arial"/>
              </a:rPr>
              <a:t> of the course</a:t>
            </a:r>
          </a:p>
          <a:p>
            <a:r>
              <a:rPr lang="en-GB" b="1">
                <a:cs typeface="Arial"/>
              </a:rPr>
              <a:t>What is Self Advocacy </a:t>
            </a:r>
            <a:r>
              <a:rPr lang="en-GB">
                <a:cs typeface="Arial"/>
              </a:rPr>
              <a:t>? </a:t>
            </a:r>
            <a:endParaRPr lang="en-GB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9D9B7-1414-DF4C-8805-46B9FDA8A684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E2C7F6-D575-2343-91C7-9A610120BE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What will we learn in this session?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54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4EB72-2033-6049-B35A-F6D2320DB938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9D9B7-1414-DF4C-8805-46B9FDA8A684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E2C7F6-D575-2343-91C7-9A610120BE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  <a:cs typeface="Calibri Light"/>
              </a:rPr>
              <a:t>Who is DDWA ?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610DB9-B41F-47F6-B4DA-6FA89FA3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235" y="2053244"/>
            <a:ext cx="6969183" cy="2851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9E8CECB-1226-FF9A-7765-F1CD7AFE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4" y="1395981"/>
            <a:ext cx="4380807" cy="47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2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2D8EE963-FDCC-4151-AE22-0EFCD070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6926" y="1577583"/>
            <a:ext cx="2161595" cy="161870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26BF890-28F3-477C-88C3-1524652D8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592" y="3789088"/>
            <a:ext cx="2376264" cy="1825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4E189A-49A0-0947-8F7A-5176BC1CF0CF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36732-B85F-FD48-A92A-0F9AAF642134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A1652-A79D-CA4D-BB1A-D5D024049CEE}"/>
              </a:ext>
            </a:extLst>
          </p:cNvPr>
          <p:cNvSpPr txBox="1"/>
          <p:nvPr/>
        </p:nvSpPr>
        <p:spPr>
          <a:xfrm>
            <a:off x="3856335" y="1759551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cs typeface="Arial"/>
              </a:rPr>
              <a:t>Tell the group/person next to you - what your name 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7A764-DC3A-0B4D-B523-7F07FDF64C45}"/>
              </a:ext>
            </a:extLst>
          </p:cNvPr>
          <p:cNvSpPr txBox="1"/>
          <p:nvPr/>
        </p:nvSpPr>
        <p:spPr>
          <a:xfrm>
            <a:off x="3856335" y="400953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cs typeface="Arial"/>
              </a:rPr>
              <a:t>Tell the group/person next to you - something you enjoy doing.</a:t>
            </a:r>
            <a:r>
              <a:rPr lang="en-AU" sz="2800">
                <a:solidFill>
                  <a:srgbClr val="91A62B"/>
                </a:solidFill>
                <a:cs typeface="Arial"/>
              </a:rPr>
              <a:t>	</a:t>
            </a:r>
            <a:endParaRPr lang="en-US" sz="2800"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D7A927-B2B3-D14D-835A-F9207AA380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Getting to Know Everyone…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749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77543" y="1370374"/>
            <a:ext cx="5113213" cy="517321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AU" sz="2800">
                <a:solidFill>
                  <a:srgbClr val="006A8B"/>
                </a:solidFill>
              </a:rPr>
              <a:t>	</a:t>
            </a:r>
            <a:endParaRPr lang="en-AU" sz="2800"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>
                <a:cs typeface="Arial" panose="020B0604020202020204" pitchFamily="34" charset="0"/>
              </a:rPr>
              <a:t>Speak up for yourself.</a:t>
            </a:r>
          </a:p>
          <a:p>
            <a:pPr algn="l"/>
            <a:endParaRPr lang="en-AU" sz="1050"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1050"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>
                <a:cs typeface="Arial" panose="020B0604020202020204" pitchFamily="34" charset="0"/>
              </a:rPr>
              <a:t>Think about what you want your life to be like. </a:t>
            </a:r>
          </a:p>
          <a:p>
            <a:pPr algn="l">
              <a:lnSpc>
                <a:spcPct val="100000"/>
              </a:lnSpc>
            </a:pPr>
            <a:endParaRPr lang="en-AU" sz="800"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>
                <a:cs typeface="Arial" panose="020B0604020202020204" pitchFamily="34" charset="0"/>
              </a:rPr>
              <a:t>Make decisions about your life</a:t>
            </a:r>
            <a:endParaRPr lang="en-AU" sz="800"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800">
                <a:cs typeface="Arial" panose="020B0604020202020204" pitchFamily="34" charset="0"/>
              </a:rPr>
              <a:t>There is a booklet to help you through this course. It is yours to keep.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4CEA1-FEBC-45C4-9C19-D3BB22A8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23" y="2765339"/>
            <a:ext cx="1451908" cy="1152912"/>
          </a:xfrm>
          <a:prstGeom prst="rect">
            <a:avLst/>
          </a:prstGeom>
        </p:spPr>
      </p:pic>
      <p:pic>
        <p:nvPicPr>
          <p:cNvPr id="7" name="Picture 6" descr="A picture containing person, holding, loudspeaker, indoor&#10;&#10;Description automatically generated">
            <a:extLst>
              <a:ext uri="{FF2B5EF4-FFF2-40B4-BE49-F238E27FC236}">
                <a16:creationId xmlns:a16="http://schemas.microsoft.com/office/drawing/2014/main" id="{27360A74-8D94-4AE0-B3E7-F9662BF19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9" y="1319060"/>
            <a:ext cx="1284416" cy="1292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DFF4B-DE43-4C79-9E85-1CD04F964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669" y="5177847"/>
            <a:ext cx="1586341" cy="1268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0674C7-0324-448A-83A9-FF894EB2D9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157" y="4068945"/>
            <a:ext cx="1632238" cy="13053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C9E360-7016-5347-B45E-28651744F4EF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381BE-E3E3-794A-90A8-8A5C05C5531B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89C14F-D551-1A4C-9EB6-F61DBF754C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The Aim of the Course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680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07904" y="1416064"/>
            <a:ext cx="5129411" cy="4783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AU" sz="2800">
              <a:solidFill>
                <a:srgbClr val="91A62B"/>
              </a:solidFill>
            </a:endParaRPr>
          </a:p>
          <a:p>
            <a:pPr algn="l"/>
            <a:r>
              <a:rPr lang="en-AU" sz="2800">
                <a:cs typeface="Arial" panose="020B0604020202020204" pitchFamily="34" charset="0"/>
              </a:rPr>
              <a:t>Justin said that he feels confident in speaking up for himself.</a:t>
            </a:r>
          </a:p>
          <a:p>
            <a:pPr algn="l">
              <a:lnSpc>
                <a:spcPct val="100000"/>
              </a:lnSpc>
            </a:pPr>
            <a:endParaRPr lang="en-AU" sz="800"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AU" sz="2800">
                <a:cs typeface="Arial" panose="020B0604020202020204" pitchFamily="34" charset="0"/>
              </a:rPr>
              <a:t>He has learned to use the skills he learned in this course to help others.</a:t>
            </a:r>
            <a:endParaRPr lang="en-AU" sz="2800">
              <a:solidFill>
                <a:srgbClr val="91A62B"/>
              </a:solidFill>
              <a:cs typeface="Arial" panose="020B0604020202020204" pitchFamily="34" charset="0"/>
            </a:endParaRPr>
          </a:p>
          <a:p>
            <a:pPr marL="457200" indent="-457200" algn="l">
              <a:buChar char="•"/>
            </a:pPr>
            <a:endParaRPr lang="en-AU" sz="3200">
              <a:solidFill>
                <a:srgbClr val="91A62B"/>
              </a:solidFill>
              <a:cs typeface="Calibri" panose="020F0502020204030204"/>
            </a:endParaRPr>
          </a:p>
        </p:txBody>
      </p:sp>
      <p:pic>
        <p:nvPicPr>
          <p:cNvPr id="5" name="Picture 4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9ABBD970-E366-444C-8124-C2E9C9515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761"/>
            <a:ext cx="2592288" cy="3970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EB4DEE-38B4-B645-B53B-EECA56C00633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EEAB-BBF0-EF4C-A08A-72AF6BFC2BF6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E819ED-C533-2E45-9F86-A6A04846D3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How this course helped Justin 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725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772400" cy="936103"/>
          </a:xfrm>
        </p:spPr>
        <p:txBody>
          <a:bodyPr>
            <a:normAutofit fontScale="90000"/>
          </a:bodyPr>
          <a:lstStyle/>
          <a:p>
            <a:br>
              <a:rPr lang="en-AU" sz="3600">
                <a:solidFill>
                  <a:srgbClr val="760064"/>
                </a:solidFill>
              </a:rPr>
            </a:br>
            <a:endParaRPr lang="en-AU" sz="3600">
              <a:solidFill>
                <a:srgbClr val="760064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20480" y="1653084"/>
            <a:ext cx="4355976" cy="355183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AU" sz="280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AU" sz="2800">
                <a:cs typeface="Arial" panose="020B0604020202020204" pitchFamily="34" charset="0"/>
              </a:rPr>
              <a:t>Lauren said that she has learned she likes encouraging others in their activities.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>
              <a:solidFill>
                <a:srgbClr val="91A62B"/>
              </a:solidFill>
            </a:endParaRPr>
          </a:p>
        </p:txBody>
      </p:sp>
      <p:pic>
        <p:nvPicPr>
          <p:cNvPr id="6" name="Picture 5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84F5A228-3BB9-4E98-960E-396242A4A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r="4725"/>
          <a:stretch/>
        </p:blipFill>
        <p:spPr>
          <a:xfrm>
            <a:off x="467544" y="2135840"/>
            <a:ext cx="3600401" cy="25863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977F0-3A71-154E-880D-95654C589ED9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1086-0A24-B642-95C7-A7112C7911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E3E8D6-E565-1B45-9A11-878975AF06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How this course helped Lauren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115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24BB089D-48A4-4550-B5E0-92030B7D2AE0}"/>
              </a:ext>
            </a:extLst>
          </p:cNvPr>
          <p:cNvSpPr txBox="1">
            <a:spLocks/>
          </p:cNvSpPr>
          <p:nvPr/>
        </p:nvSpPr>
        <p:spPr>
          <a:xfrm>
            <a:off x="3490570" y="1207695"/>
            <a:ext cx="5082002" cy="4611639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AU" sz="2800">
              <a:solidFill>
                <a:schemeClr val="accent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AU" sz="3000">
                <a:cs typeface="Arial" panose="020B0604020202020204" pitchFamily="34" charset="0"/>
              </a:rPr>
              <a:t>John said that self-advocacy has changed his life for the better. </a:t>
            </a:r>
          </a:p>
          <a:p>
            <a:pPr marL="0" indent="0">
              <a:lnSpc>
                <a:spcPct val="120000"/>
              </a:lnSpc>
              <a:buNone/>
            </a:pPr>
            <a:endParaRPr lang="en-AU" sz="80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AU" sz="3000">
                <a:cs typeface="Arial" panose="020B0604020202020204" pitchFamily="34" charset="0"/>
              </a:rPr>
              <a:t>He now feels he has a purpose in helping other people with disabilities to know about their rights.</a:t>
            </a:r>
          </a:p>
          <a:p>
            <a:pPr marL="457200" indent="-457200"/>
            <a:endParaRPr lang="en-AU" sz="2800">
              <a:solidFill>
                <a:srgbClr val="91A62B"/>
              </a:solidFill>
            </a:endParaRP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BE5FAA1-0708-47F5-9F95-FC64E55EB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8" y="1795284"/>
            <a:ext cx="2304256" cy="3600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81E9A0-804E-354B-952A-E9F8B146023D}"/>
              </a:ext>
            </a:extLst>
          </p:cNvPr>
          <p:cNvSpPr/>
          <p:nvPr/>
        </p:nvSpPr>
        <p:spPr>
          <a:xfrm>
            <a:off x="0" y="6311899"/>
            <a:ext cx="9144000" cy="546101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FBC73-8E83-CC49-BCCF-9C2AF8F6E890}"/>
              </a:ext>
            </a:extLst>
          </p:cNvPr>
          <p:cNvSpPr txBox="1"/>
          <p:nvPr/>
        </p:nvSpPr>
        <p:spPr>
          <a:xfrm>
            <a:off x="7199784" y="64002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ddwa.org.au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DF1F4E-4496-3C4F-B362-EA73D4EC0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6A8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>
                <a:solidFill>
                  <a:schemeClr val="bg1"/>
                </a:solidFill>
                <a:cs typeface="Arial"/>
              </a:rPr>
              <a:t>How this course helped John</a:t>
            </a:r>
            <a:endParaRPr lang="en-AU" sz="4000" b="1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959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6663550F41E429492F564E747168E" ma:contentTypeVersion="20" ma:contentTypeDescription="Create a new document." ma:contentTypeScope="" ma:versionID="4a8e87050faf89e85412257d3d3a85e6">
  <xsd:schema xmlns:xsd="http://www.w3.org/2001/XMLSchema" xmlns:xs="http://www.w3.org/2001/XMLSchema" xmlns:p="http://schemas.microsoft.com/office/2006/metadata/properties" xmlns:ns2="46c44e20-669a-4bb4-8ea9-e21b5de1a061" xmlns:ns3="3aae9e14-003b-4029-ba5a-3bd351e70bb8" targetNamespace="http://schemas.microsoft.com/office/2006/metadata/properties" ma:root="true" ma:fieldsID="35b7cb75c644d6ab3ccd854ff206a65e" ns2:_="" ns3:_="">
    <xsd:import namespace="46c44e20-669a-4bb4-8ea9-e21b5de1a061"/>
    <xsd:import namespace="3aae9e14-003b-4029-ba5a-3bd351e70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44e20-669a-4bb4-8ea9-e21b5de1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f7d847e-0977-44a4-bed5-52935a52b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9e14-003b-4029-ba5a-3bd351e70b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da9495e-127d-46ce-be3d-b7a765eea302}" ma:internalName="TaxCatchAll" ma:showField="CatchAllData" ma:web="3aae9e14-003b-4029-ba5a-3bd351e70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6c44e20-669a-4bb4-8ea9-e21b5de1a061" xsi:nil="true"/>
    <lcf76f155ced4ddcb4097134ff3c332f xmlns="46c44e20-669a-4bb4-8ea9-e21b5de1a061">
      <Terms xmlns="http://schemas.microsoft.com/office/infopath/2007/PartnerControls"/>
    </lcf76f155ced4ddcb4097134ff3c332f>
    <TaxCatchAll xmlns="3aae9e14-003b-4029-ba5a-3bd351e70bb8" xsi:nil="true"/>
    <SharedWithUsers xmlns="3aae9e14-003b-4029-ba5a-3bd351e70bb8">
      <UserInfo>
        <DisplayName>Theresa McDonnell</DisplayName>
        <AccountId>439</AccountId>
        <AccountType/>
      </UserInfo>
    </SharedWithUsers>
    <Date xmlns="46c44e20-669a-4bb4-8ea9-e21b5de1a061" xsi:nil="true"/>
  </documentManagement>
</p:properties>
</file>

<file path=customXml/itemProps1.xml><?xml version="1.0" encoding="utf-8"?>
<ds:datastoreItem xmlns:ds="http://schemas.openxmlformats.org/officeDocument/2006/customXml" ds:itemID="{EF9AA5EF-07CE-41A6-9AB8-14E5E51FB0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B13A61-3071-498A-B296-16D6D576E73A}"/>
</file>

<file path=customXml/itemProps3.xml><?xml version="1.0" encoding="utf-8"?>
<ds:datastoreItem xmlns:ds="http://schemas.openxmlformats.org/officeDocument/2006/customXml" ds:itemID="{BA84E61E-F40B-428C-8C7E-90E487FDB205}">
  <ds:schemaRefs>
    <ds:schemaRef ds:uri="3aae9e14-003b-4029-ba5a-3bd351e70bb8"/>
    <ds:schemaRef ds:uri="46c44e20-669a-4bb4-8ea9-e21b5de1a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797</Words>
  <Application>Microsoft Office PowerPoint</Application>
  <PresentationFormat>On-screen Show (4:3)</PresentationFormat>
  <Paragraphs>211</Paragraphs>
  <Slides>28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Office Theme</vt:lpstr>
      <vt:lpstr>Office Theme</vt:lpstr>
      <vt:lpstr>DDWA Self Advocacy Program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Brindley</dc:creator>
  <cp:lastModifiedBy>Theresa McDonnell</cp:lastModifiedBy>
  <cp:revision>7</cp:revision>
  <dcterms:created xsi:type="dcterms:W3CDTF">2018-07-17T02:45:01Z</dcterms:created>
  <dcterms:modified xsi:type="dcterms:W3CDTF">2022-08-15T03:23:17Z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0x01010091A6663550F41E429492F564E747168E</vt:lpwstr>
  </property>
  <property fmtid="{D5CDD505-2E9C-101B-9397-08002B2CF9AE}" pid="3" name="MediaServiceImageTags">
    <vt:lpwstr/>
  </property>
</Properties>
</file>